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E4B"/>
    <a:srgbClr val="EBF3F9"/>
    <a:srgbClr val="A8D2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2" autoAdjust="0"/>
    <p:restoredTop sz="97325" autoAdjust="0"/>
  </p:normalViewPr>
  <p:slideViewPr>
    <p:cSldViewPr snapToGrid="0">
      <p:cViewPr varScale="1">
        <p:scale>
          <a:sx n="140" d="100"/>
          <a:sy n="140" d="100"/>
        </p:scale>
        <p:origin x="132" y="3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skio Markus" userId="0e8d0e56-8356-498c-b5d7-29601d216d6d" providerId="ADAL" clId="{38BE3E99-4C71-49A9-87FD-4AB1E9CAC9D5}"/>
    <pc:docChg chg="undo custSel modSld">
      <pc:chgData name="Raiskio Markus" userId="0e8d0e56-8356-498c-b5d7-29601d216d6d" providerId="ADAL" clId="{38BE3E99-4C71-49A9-87FD-4AB1E9CAC9D5}" dt="2021-12-17T11:10:51.190" v="91" actId="20577"/>
      <pc:docMkLst>
        <pc:docMk/>
      </pc:docMkLst>
      <pc:sldChg chg="modSp mod">
        <pc:chgData name="Raiskio Markus" userId="0e8d0e56-8356-498c-b5d7-29601d216d6d" providerId="ADAL" clId="{38BE3E99-4C71-49A9-87FD-4AB1E9CAC9D5}" dt="2021-12-17T11:01:16.793" v="1" actId="20577"/>
        <pc:sldMkLst>
          <pc:docMk/>
          <pc:sldMk cId="1115123718" sldId="256"/>
        </pc:sldMkLst>
        <pc:spChg chg="mod">
          <ac:chgData name="Raiskio Markus" userId="0e8d0e56-8356-498c-b5d7-29601d216d6d" providerId="ADAL" clId="{38BE3E99-4C71-49A9-87FD-4AB1E9CAC9D5}" dt="2021-12-17T11:01:16.793" v="1" actId="20577"/>
          <ac:spMkLst>
            <pc:docMk/>
            <pc:sldMk cId="1115123718" sldId="256"/>
            <ac:spMk id="5" creationId="{FDAF9CAF-2722-4D53-AAFF-229F4CB524A8}"/>
          </ac:spMkLst>
        </pc:spChg>
      </pc:sldChg>
      <pc:sldChg chg="modSp mod">
        <pc:chgData name="Raiskio Markus" userId="0e8d0e56-8356-498c-b5d7-29601d216d6d" providerId="ADAL" clId="{38BE3E99-4C71-49A9-87FD-4AB1E9CAC9D5}" dt="2021-12-17T11:02:31.805" v="7"/>
        <pc:sldMkLst>
          <pc:docMk/>
          <pc:sldMk cId="2238224882" sldId="257"/>
        </pc:sldMkLst>
        <pc:spChg chg="mod">
          <ac:chgData name="Raiskio Markus" userId="0e8d0e56-8356-498c-b5d7-29601d216d6d" providerId="ADAL" clId="{38BE3E99-4C71-49A9-87FD-4AB1E9CAC9D5}" dt="2021-12-17T11:01:38.442" v="4"/>
          <ac:spMkLst>
            <pc:docMk/>
            <pc:sldMk cId="2238224882" sldId="257"/>
            <ac:spMk id="3" creationId="{3AE7DA70-6DFE-45B3-8023-342E608669BE}"/>
          </ac:spMkLst>
        </pc:spChg>
        <pc:spChg chg="mod">
          <ac:chgData name="Raiskio Markus" userId="0e8d0e56-8356-498c-b5d7-29601d216d6d" providerId="ADAL" clId="{38BE3E99-4C71-49A9-87FD-4AB1E9CAC9D5}" dt="2021-12-17T11:01:56.943" v="5"/>
          <ac:spMkLst>
            <pc:docMk/>
            <pc:sldMk cId="2238224882" sldId="257"/>
            <ac:spMk id="5" creationId="{F3FD0A08-CAB2-4772-B565-C65CF72E29D3}"/>
          </ac:spMkLst>
        </pc:spChg>
        <pc:spChg chg="mod">
          <ac:chgData name="Raiskio Markus" userId="0e8d0e56-8356-498c-b5d7-29601d216d6d" providerId="ADAL" clId="{38BE3E99-4C71-49A9-87FD-4AB1E9CAC9D5}" dt="2021-12-17T11:02:08.440" v="6"/>
          <ac:spMkLst>
            <pc:docMk/>
            <pc:sldMk cId="2238224882" sldId="257"/>
            <ac:spMk id="6" creationId="{43106731-09C7-4E03-9A1D-C05C3084C06F}"/>
          </ac:spMkLst>
        </pc:spChg>
        <pc:spChg chg="mod">
          <ac:chgData name="Raiskio Markus" userId="0e8d0e56-8356-498c-b5d7-29601d216d6d" providerId="ADAL" clId="{38BE3E99-4C71-49A9-87FD-4AB1E9CAC9D5}" dt="2021-12-17T11:02:31.805" v="7"/>
          <ac:spMkLst>
            <pc:docMk/>
            <pc:sldMk cId="2238224882" sldId="257"/>
            <ac:spMk id="7" creationId="{C462AABF-3085-412E-A97A-C12386BBDD47}"/>
          </ac:spMkLst>
        </pc:spChg>
      </pc:sldChg>
      <pc:sldChg chg="modSp mod">
        <pc:chgData name="Raiskio Markus" userId="0e8d0e56-8356-498c-b5d7-29601d216d6d" providerId="ADAL" clId="{38BE3E99-4C71-49A9-87FD-4AB1E9CAC9D5}" dt="2021-12-17T11:03:20.367" v="23" actId="20577"/>
        <pc:sldMkLst>
          <pc:docMk/>
          <pc:sldMk cId="4141981718" sldId="258"/>
        </pc:sldMkLst>
        <pc:spChg chg="mod">
          <ac:chgData name="Raiskio Markus" userId="0e8d0e56-8356-498c-b5d7-29601d216d6d" providerId="ADAL" clId="{38BE3E99-4C71-49A9-87FD-4AB1E9CAC9D5}" dt="2021-12-17T11:02:46.674" v="8"/>
          <ac:spMkLst>
            <pc:docMk/>
            <pc:sldMk cId="4141981718" sldId="258"/>
            <ac:spMk id="2" creationId="{238105D0-6E6F-4320-BE51-D11512C554D3}"/>
          </ac:spMkLst>
        </pc:spChg>
        <pc:spChg chg="mod">
          <ac:chgData name="Raiskio Markus" userId="0e8d0e56-8356-498c-b5d7-29601d216d6d" providerId="ADAL" clId="{38BE3E99-4C71-49A9-87FD-4AB1E9CAC9D5}" dt="2021-12-17T11:03:02.640" v="11" actId="20577"/>
          <ac:spMkLst>
            <pc:docMk/>
            <pc:sldMk cId="4141981718" sldId="258"/>
            <ac:spMk id="3" creationId="{E5CEBCDC-56BB-430F-8ED7-C92458D48931}"/>
          </ac:spMkLst>
        </pc:spChg>
        <pc:spChg chg="mod">
          <ac:chgData name="Raiskio Markus" userId="0e8d0e56-8356-498c-b5d7-29601d216d6d" providerId="ADAL" clId="{38BE3E99-4C71-49A9-87FD-4AB1E9CAC9D5}" dt="2021-12-17T11:03:13.792" v="18" actId="20577"/>
          <ac:spMkLst>
            <pc:docMk/>
            <pc:sldMk cId="4141981718" sldId="258"/>
            <ac:spMk id="4" creationId="{0E34120C-DD73-42A7-ACED-9ADB2BCE9F75}"/>
          </ac:spMkLst>
        </pc:spChg>
        <pc:spChg chg="mod">
          <ac:chgData name="Raiskio Markus" userId="0e8d0e56-8356-498c-b5d7-29601d216d6d" providerId="ADAL" clId="{38BE3E99-4C71-49A9-87FD-4AB1E9CAC9D5}" dt="2021-12-17T11:03:20.367" v="23" actId="20577"/>
          <ac:spMkLst>
            <pc:docMk/>
            <pc:sldMk cId="4141981718" sldId="258"/>
            <ac:spMk id="5" creationId="{15F88702-C26B-4536-9211-D0ABCC749FB6}"/>
          </ac:spMkLst>
        </pc:spChg>
      </pc:sldChg>
      <pc:sldChg chg="modSp mod">
        <pc:chgData name="Raiskio Markus" userId="0e8d0e56-8356-498c-b5d7-29601d216d6d" providerId="ADAL" clId="{38BE3E99-4C71-49A9-87FD-4AB1E9CAC9D5}" dt="2021-12-17T11:04:51.240" v="38" actId="12"/>
        <pc:sldMkLst>
          <pc:docMk/>
          <pc:sldMk cId="806333894" sldId="259"/>
        </pc:sldMkLst>
        <pc:spChg chg="mod">
          <ac:chgData name="Raiskio Markus" userId="0e8d0e56-8356-498c-b5d7-29601d216d6d" providerId="ADAL" clId="{38BE3E99-4C71-49A9-87FD-4AB1E9CAC9D5}" dt="2021-12-17T11:03:41.641" v="24"/>
          <ac:spMkLst>
            <pc:docMk/>
            <pc:sldMk cId="806333894" sldId="259"/>
            <ac:spMk id="2" creationId="{8139D515-A442-4FA1-BF54-B27A3878FD4D}"/>
          </ac:spMkLst>
        </pc:spChg>
        <pc:spChg chg="mod">
          <ac:chgData name="Raiskio Markus" userId="0e8d0e56-8356-498c-b5d7-29601d216d6d" providerId="ADAL" clId="{38BE3E99-4C71-49A9-87FD-4AB1E9CAC9D5}" dt="2021-12-17T11:04:14.230" v="30" actId="12"/>
          <ac:spMkLst>
            <pc:docMk/>
            <pc:sldMk cId="806333894" sldId="259"/>
            <ac:spMk id="3" creationId="{72F48D97-DAFC-41CD-A6E5-ADC6F1208E82}"/>
          </ac:spMkLst>
        </pc:spChg>
        <pc:spChg chg="mod">
          <ac:chgData name="Raiskio Markus" userId="0e8d0e56-8356-498c-b5d7-29601d216d6d" providerId="ADAL" clId="{38BE3E99-4C71-49A9-87FD-4AB1E9CAC9D5}" dt="2021-12-17T11:04:31.569" v="34" actId="12"/>
          <ac:spMkLst>
            <pc:docMk/>
            <pc:sldMk cId="806333894" sldId="259"/>
            <ac:spMk id="4" creationId="{B5C7646B-BBAF-4B74-A966-05312755D29B}"/>
          </ac:spMkLst>
        </pc:spChg>
        <pc:spChg chg="mod">
          <ac:chgData name="Raiskio Markus" userId="0e8d0e56-8356-498c-b5d7-29601d216d6d" providerId="ADAL" clId="{38BE3E99-4C71-49A9-87FD-4AB1E9CAC9D5}" dt="2021-12-17T11:04:51.240" v="38" actId="12"/>
          <ac:spMkLst>
            <pc:docMk/>
            <pc:sldMk cId="806333894" sldId="259"/>
            <ac:spMk id="5" creationId="{D2DCD5A7-992D-4027-9CD2-B9027EF974D0}"/>
          </ac:spMkLst>
        </pc:spChg>
      </pc:sldChg>
      <pc:sldChg chg="modSp mod">
        <pc:chgData name="Raiskio Markus" userId="0e8d0e56-8356-498c-b5d7-29601d216d6d" providerId="ADAL" clId="{38BE3E99-4C71-49A9-87FD-4AB1E9CAC9D5}" dt="2021-12-17T11:06:05.855" v="43" actId="12"/>
        <pc:sldMkLst>
          <pc:docMk/>
          <pc:sldMk cId="343885335" sldId="260"/>
        </pc:sldMkLst>
        <pc:spChg chg="mod">
          <ac:chgData name="Raiskio Markus" userId="0e8d0e56-8356-498c-b5d7-29601d216d6d" providerId="ADAL" clId="{38BE3E99-4C71-49A9-87FD-4AB1E9CAC9D5}" dt="2021-12-17T11:05:50.304" v="39"/>
          <ac:spMkLst>
            <pc:docMk/>
            <pc:sldMk cId="343885335" sldId="260"/>
            <ac:spMk id="2" creationId="{A993F244-B699-4E2B-87A5-5EACC2C5D32B}"/>
          </ac:spMkLst>
        </pc:spChg>
        <pc:spChg chg="mod">
          <ac:chgData name="Raiskio Markus" userId="0e8d0e56-8356-498c-b5d7-29601d216d6d" providerId="ADAL" clId="{38BE3E99-4C71-49A9-87FD-4AB1E9CAC9D5}" dt="2021-12-17T11:06:05.855" v="43" actId="12"/>
          <ac:spMkLst>
            <pc:docMk/>
            <pc:sldMk cId="343885335" sldId="260"/>
            <ac:spMk id="3" creationId="{A92A8684-C3E1-4CA5-A48D-2B1B5D7724D4}"/>
          </ac:spMkLst>
        </pc:spChg>
      </pc:sldChg>
      <pc:sldChg chg="modSp mod">
        <pc:chgData name="Raiskio Markus" userId="0e8d0e56-8356-498c-b5d7-29601d216d6d" providerId="ADAL" clId="{38BE3E99-4C71-49A9-87FD-4AB1E9CAC9D5}" dt="2021-12-17T11:06:56.495" v="47"/>
        <pc:sldMkLst>
          <pc:docMk/>
          <pc:sldMk cId="3052682203" sldId="261"/>
        </pc:sldMkLst>
        <pc:spChg chg="mod">
          <ac:chgData name="Raiskio Markus" userId="0e8d0e56-8356-498c-b5d7-29601d216d6d" providerId="ADAL" clId="{38BE3E99-4C71-49A9-87FD-4AB1E9CAC9D5}" dt="2021-12-17T11:06:36.218" v="45" actId="1076"/>
          <ac:spMkLst>
            <pc:docMk/>
            <pc:sldMk cId="3052682203" sldId="261"/>
            <ac:spMk id="2" creationId="{748A0208-15EF-4FEF-A2D9-0E4F2671D5F4}"/>
          </ac:spMkLst>
        </pc:spChg>
        <pc:spChg chg="mod">
          <ac:chgData name="Raiskio Markus" userId="0e8d0e56-8356-498c-b5d7-29601d216d6d" providerId="ADAL" clId="{38BE3E99-4C71-49A9-87FD-4AB1E9CAC9D5}" dt="2021-12-17T11:06:48.487" v="46"/>
          <ac:spMkLst>
            <pc:docMk/>
            <pc:sldMk cId="3052682203" sldId="261"/>
            <ac:spMk id="3" creationId="{23131DBA-843B-4E06-A822-3D996ECDDCB3}"/>
          </ac:spMkLst>
        </pc:spChg>
        <pc:spChg chg="mod">
          <ac:chgData name="Raiskio Markus" userId="0e8d0e56-8356-498c-b5d7-29601d216d6d" providerId="ADAL" clId="{38BE3E99-4C71-49A9-87FD-4AB1E9CAC9D5}" dt="2021-12-17T11:06:56.495" v="47"/>
          <ac:spMkLst>
            <pc:docMk/>
            <pc:sldMk cId="3052682203" sldId="261"/>
            <ac:spMk id="4" creationId="{B1F207DA-4EA2-408C-A825-4F59621CCE1D}"/>
          </ac:spMkLst>
        </pc:spChg>
      </pc:sldChg>
      <pc:sldChg chg="modSp mod">
        <pc:chgData name="Raiskio Markus" userId="0e8d0e56-8356-498c-b5d7-29601d216d6d" providerId="ADAL" clId="{38BE3E99-4C71-49A9-87FD-4AB1E9CAC9D5}" dt="2021-12-17T11:07:35.063" v="61" actId="20577"/>
        <pc:sldMkLst>
          <pc:docMk/>
          <pc:sldMk cId="1941545295" sldId="262"/>
        </pc:sldMkLst>
        <pc:spChg chg="mod">
          <ac:chgData name="Raiskio Markus" userId="0e8d0e56-8356-498c-b5d7-29601d216d6d" providerId="ADAL" clId="{38BE3E99-4C71-49A9-87FD-4AB1E9CAC9D5}" dt="2021-12-17T11:07:14.444" v="48"/>
          <ac:spMkLst>
            <pc:docMk/>
            <pc:sldMk cId="1941545295" sldId="262"/>
            <ac:spMk id="2" creationId="{A36B7405-9273-4EB3-9BEB-B68F59879304}"/>
          </ac:spMkLst>
        </pc:spChg>
        <pc:spChg chg="mod">
          <ac:chgData name="Raiskio Markus" userId="0e8d0e56-8356-498c-b5d7-29601d216d6d" providerId="ADAL" clId="{38BE3E99-4C71-49A9-87FD-4AB1E9CAC9D5}" dt="2021-12-17T11:07:24.483" v="49"/>
          <ac:spMkLst>
            <pc:docMk/>
            <pc:sldMk cId="1941545295" sldId="262"/>
            <ac:spMk id="3" creationId="{818A61C5-9030-4189-86C9-9B3BAD202A5C}"/>
          </ac:spMkLst>
        </pc:spChg>
        <pc:spChg chg="mod">
          <ac:chgData name="Raiskio Markus" userId="0e8d0e56-8356-498c-b5d7-29601d216d6d" providerId="ADAL" clId="{38BE3E99-4C71-49A9-87FD-4AB1E9CAC9D5}" dt="2021-12-17T11:07:30.776" v="56" actId="20577"/>
          <ac:spMkLst>
            <pc:docMk/>
            <pc:sldMk cId="1941545295" sldId="262"/>
            <ac:spMk id="4" creationId="{55D85815-3386-4717-AF1F-B25B137711BE}"/>
          </ac:spMkLst>
        </pc:spChg>
        <pc:spChg chg="mod">
          <ac:chgData name="Raiskio Markus" userId="0e8d0e56-8356-498c-b5d7-29601d216d6d" providerId="ADAL" clId="{38BE3E99-4C71-49A9-87FD-4AB1E9CAC9D5}" dt="2021-12-17T11:07:35.063" v="61" actId="20577"/>
          <ac:spMkLst>
            <pc:docMk/>
            <pc:sldMk cId="1941545295" sldId="262"/>
            <ac:spMk id="5" creationId="{49879373-3B0A-4712-B5C0-D345977CEB31}"/>
          </ac:spMkLst>
        </pc:spChg>
      </pc:sldChg>
      <pc:sldChg chg="modSp mod">
        <pc:chgData name="Raiskio Markus" userId="0e8d0e56-8356-498c-b5d7-29601d216d6d" providerId="ADAL" clId="{38BE3E99-4C71-49A9-87FD-4AB1E9CAC9D5}" dt="2021-12-17T11:08:50.981" v="74" actId="12"/>
        <pc:sldMkLst>
          <pc:docMk/>
          <pc:sldMk cId="3479754427" sldId="263"/>
        </pc:sldMkLst>
        <pc:spChg chg="mod">
          <ac:chgData name="Raiskio Markus" userId="0e8d0e56-8356-498c-b5d7-29601d216d6d" providerId="ADAL" clId="{38BE3E99-4C71-49A9-87FD-4AB1E9CAC9D5}" dt="2021-12-17T11:07:54.712" v="63" actId="20577"/>
          <ac:spMkLst>
            <pc:docMk/>
            <pc:sldMk cId="3479754427" sldId="263"/>
            <ac:spMk id="2" creationId="{7E4DD724-179B-4C2A-9A16-646CFB1F1999}"/>
          </ac:spMkLst>
        </pc:spChg>
        <pc:spChg chg="mod">
          <ac:chgData name="Raiskio Markus" userId="0e8d0e56-8356-498c-b5d7-29601d216d6d" providerId="ADAL" clId="{38BE3E99-4C71-49A9-87FD-4AB1E9CAC9D5}" dt="2021-12-17T11:08:09.672" v="64"/>
          <ac:spMkLst>
            <pc:docMk/>
            <pc:sldMk cId="3479754427" sldId="263"/>
            <ac:spMk id="3" creationId="{E87707FA-EA19-41DB-A386-35FB08A8A486}"/>
          </ac:spMkLst>
        </pc:spChg>
        <pc:spChg chg="mod">
          <ac:chgData name="Raiskio Markus" userId="0e8d0e56-8356-498c-b5d7-29601d216d6d" providerId="ADAL" clId="{38BE3E99-4C71-49A9-87FD-4AB1E9CAC9D5}" dt="2021-12-17T11:08:33.597" v="70" actId="12"/>
          <ac:spMkLst>
            <pc:docMk/>
            <pc:sldMk cId="3479754427" sldId="263"/>
            <ac:spMk id="4" creationId="{0E0ECE2C-61AE-4BE9-B773-E1C9FDDAADE0}"/>
          </ac:spMkLst>
        </pc:spChg>
        <pc:spChg chg="mod">
          <ac:chgData name="Raiskio Markus" userId="0e8d0e56-8356-498c-b5d7-29601d216d6d" providerId="ADAL" clId="{38BE3E99-4C71-49A9-87FD-4AB1E9CAC9D5}" dt="2021-12-17T11:08:50.981" v="74" actId="12"/>
          <ac:spMkLst>
            <pc:docMk/>
            <pc:sldMk cId="3479754427" sldId="263"/>
            <ac:spMk id="5" creationId="{97B0C90B-B6A4-4EE0-B1DF-89836DC54B27}"/>
          </ac:spMkLst>
        </pc:spChg>
      </pc:sldChg>
      <pc:sldChg chg="modSp mod">
        <pc:chgData name="Raiskio Markus" userId="0e8d0e56-8356-498c-b5d7-29601d216d6d" providerId="ADAL" clId="{38BE3E99-4C71-49A9-87FD-4AB1E9CAC9D5}" dt="2021-12-17T11:09:53.415" v="84" actId="12"/>
        <pc:sldMkLst>
          <pc:docMk/>
          <pc:sldMk cId="2907503726" sldId="264"/>
        </pc:sldMkLst>
        <pc:spChg chg="mod">
          <ac:chgData name="Raiskio Markus" userId="0e8d0e56-8356-498c-b5d7-29601d216d6d" providerId="ADAL" clId="{38BE3E99-4C71-49A9-87FD-4AB1E9CAC9D5}" dt="2021-12-17T11:09:10.318" v="75"/>
          <ac:spMkLst>
            <pc:docMk/>
            <pc:sldMk cId="2907503726" sldId="264"/>
            <ac:spMk id="2" creationId="{36ED2B3D-AA95-4208-8951-0460512D5C63}"/>
          </ac:spMkLst>
        </pc:spChg>
        <pc:spChg chg="mod">
          <ac:chgData name="Raiskio Markus" userId="0e8d0e56-8356-498c-b5d7-29601d216d6d" providerId="ADAL" clId="{38BE3E99-4C71-49A9-87FD-4AB1E9CAC9D5}" dt="2021-12-17T11:09:21.722" v="76"/>
          <ac:spMkLst>
            <pc:docMk/>
            <pc:sldMk cId="2907503726" sldId="264"/>
            <ac:spMk id="4" creationId="{56B4B55F-F3F6-473C-9B4C-0A2A56017AF2}"/>
          </ac:spMkLst>
        </pc:spChg>
        <pc:spChg chg="mod">
          <ac:chgData name="Raiskio Markus" userId="0e8d0e56-8356-498c-b5d7-29601d216d6d" providerId="ADAL" clId="{38BE3E99-4C71-49A9-87FD-4AB1E9CAC9D5}" dt="2021-12-17T11:09:37.764" v="80" actId="12"/>
          <ac:spMkLst>
            <pc:docMk/>
            <pc:sldMk cId="2907503726" sldId="264"/>
            <ac:spMk id="5" creationId="{C2A5EDB0-B469-4C85-933B-6195C1D9D5B9}"/>
          </ac:spMkLst>
        </pc:spChg>
        <pc:spChg chg="mod">
          <ac:chgData name="Raiskio Markus" userId="0e8d0e56-8356-498c-b5d7-29601d216d6d" providerId="ADAL" clId="{38BE3E99-4C71-49A9-87FD-4AB1E9CAC9D5}" dt="2021-12-17T11:09:53.415" v="84" actId="12"/>
          <ac:spMkLst>
            <pc:docMk/>
            <pc:sldMk cId="2907503726" sldId="264"/>
            <ac:spMk id="6" creationId="{3682420D-05B2-466E-ACF2-BE61CCBE658A}"/>
          </ac:spMkLst>
        </pc:spChg>
      </pc:sldChg>
      <pc:sldChg chg="modSp mod">
        <pc:chgData name="Raiskio Markus" userId="0e8d0e56-8356-498c-b5d7-29601d216d6d" providerId="ADAL" clId="{38BE3E99-4C71-49A9-87FD-4AB1E9CAC9D5}" dt="2021-12-17T11:10:51.190" v="91" actId="20577"/>
        <pc:sldMkLst>
          <pc:docMk/>
          <pc:sldMk cId="4128080823" sldId="265"/>
        </pc:sldMkLst>
        <pc:spChg chg="mod">
          <ac:chgData name="Raiskio Markus" userId="0e8d0e56-8356-498c-b5d7-29601d216d6d" providerId="ADAL" clId="{38BE3E99-4C71-49A9-87FD-4AB1E9CAC9D5}" dt="2021-12-17T11:10:16.945" v="85"/>
          <ac:spMkLst>
            <pc:docMk/>
            <pc:sldMk cId="4128080823" sldId="265"/>
            <ac:spMk id="2" creationId="{1DBE6C58-74AD-4522-B363-B8E7AA783831}"/>
          </ac:spMkLst>
        </pc:spChg>
        <pc:spChg chg="mod">
          <ac:chgData name="Raiskio Markus" userId="0e8d0e56-8356-498c-b5d7-29601d216d6d" providerId="ADAL" clId="{38BE3E99-4C71-49A9-87FD-4AB1E9CAC9D5}" dt="2021-12-17T11:10:31.670" v="88" actId="20577"/>
          <ac:spMkLst>
            <pc:docMk/>
            <pc:sldMk cId="4128080823" sldId="265"/>
            <ac:spMk id="3" creationId="{35BF1F47-29CD-484E-9497-DEBA94F7C839}"/>
          </ac:spMkLst>
        </pc:spChg>
        <pc:spChg chg="mod">
          <ac:chgData name="Raiskio Markus" userId="0e8d0e56-8356-498c-b5d7-29601d216d6d" providerId="ADAL" clId="{38BE3E99-4C71-49A9-87FD-4AB1E9CAC9D5}" dt="2021-12-17T11:10:51.190" v="91" actId="20577"/>
          <ac:spMkLst>
            <pc:docMk/>
            <pc:sldMk cId="4128080823" sldId="265"/>
            <ac:spMk id="4" creationId="{C2BB38E9-271D-4036-8BFF-AC3D493F7CA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i-FI"/>
              <a:t>Muokkaa perustyyl. napsautt.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688AE11A-F73D-46F4-A301-9BF441973567}" type="datetimeFigureOut">
              <a:rPr lang="fi-FI" smtClean="0"/>
              <a:t>29.12.2021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1618479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688AE11A-F73D-46F4-A301-9BF441973567}" type="datetimeFigureOut">
              <a:rPr lang="fi-FI" smtClean="0"/>
              <a:t>29.12.2021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243877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688AE11A-F73D-46F4-A301-9BF441973567}" type="datetimeFigureOut">
              <a:rPr lang="fi-FI" smtClean="0"/>
              <a:t>29.12.2021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368831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688AE11A-F73D-46F4-A301-9BF441973567}" type="datetimeFigureOut">
              <a:rPr lang="fi-FI" smtClean="0"/>
              <a:t>29.12.2021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397398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i-FI"/>
              <a:t>Muokkaa perustyyl. napsautt.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688AE11A-F73D-46F4-A301-9BF441973567}" type="datetimeFigureOut">
              <a:rPr lang="fi-FI" smtClean="0"/>
              <a:t>29.12.2021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61845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688AE11A-F73D-46F4-A301-9BF441973567}" type="datetimeFigureOut">
              <a:rPr lang="fi-FI" smtClean="0"/>
              <a:t>29.12.2021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21462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i-FI"/>
              <a:t>Muokkaa perustyyl. napsautt.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29842" y="2505075"/>
            <a:ext cx="3868340"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4629150" y="2505075"/>
            <a:ext cx="3887391"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688AE11A-F73D-46F4-A301-9BF441973567}" type="datetimeFigureOut">
              <a:rPr lang="fi-FI" smtClean="0"/>
              <a:t>29.12.2021</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37059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688AE11A-F73D-46F4-A301-9BF441973567}" type="datetimeFigureOut">
              <a:rPr lang="fi-FI" smtClean="0"/>
              <a:t>29.12.2021</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335707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AE11A-F73D-46F4-A301-9BF441973567}" type="datetimeFigureOut">
              <a:rPr lang="fi-FI" smtClean="0"/>
              <a:t>29.12.2021</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257205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i-FI"/>
              <a:t>Muokkaa perustyyl. napsautt.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688AE11A-F73D-46F4-A301-9BF441973567}" type="datetimeFigureOut">
              <a:rPr lang="fi-FI" smtClean="0"/>
              <a:t>29.12.2021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1586334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i-FI"/>
              <a:t>Muokkaa perustyyl. napsautt.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688AE11A-F73D-46F4-A301-9BF441973567}" type="datetimeFigureOut">
              <a:rPr lang="fi-FI" smtClean="0"/>
              <a:t>29.12.2021</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89B6801-50F1-4B53-A0A5-919826009AB2}" type="slidenum">
              <a:rPr lang="fi-FI" smtClean="0"/>
              <a:t>‹#›</a:t>
            </a:fld>
            <a:endParaRPr lang="fi-FI"/>
          </a:p>
        </p:txBody>
      </p:sp>
    </p:spTree>
    <p:extLst>
      <p:ext uri="{BB962C8B-B14F-4D97-AF65-F5344CB8AC3E}">
        <p14:creationId xmlns:p14="http://schemas.microsoft.com/office/powerpoint/2010/main" val="380123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AE11A-F73D-46F4-A301-9BF441973567}" type="datetimeFigureOut">
              <a:rPr lang="fi-FI" smtClean="0"/>
              <a:t>29.12.2021</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B6801-50F1-4B53-A0A5-919826009AB2}" type="slidenum">
              <a:rPr lang="fi-FI" smtClean="0"/>
              <a:t>‹#›</a:t>
            </a:fld>
            <a:endParaRPr lang="fi-FI"/>
          </a:p>
        </p:txBody>
      </p:sp>
    </p:spTree>
    <p:extLst>
      <p:ext uri="{BB962C8B-B14F-4D97-AF65-F5344CB8AC3E}">
        <p14:creationId xmlns:p14="http://schemas.microsoft.com/office/powerpoint/2010/main" val="332867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AF9CAF-2722-4D53-AAFF-229F4CB524A8}"/>
              </a:ext>
            </a:extLst>
          </p:cNvPr>
          <p:cNvSpPr txBox="1">
            <a:spLocks noGrp="1"/>
          </p:cNvSpPr>
          <p:nvPr>
            <p:ph type="title" idx="4294967295"/>
          </p:nvPr>
        </p:nvSpPr>
        <p:spPr>
          <a:xfrm>
            <a:off x="3194885" y="1009589"/>
            <a:ext cx="459811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Klimat och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miljö</a:t>
            </a:r>
            <a:endParaRPr kumimoji="0" lang="en-FI" sz="66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Tree>
    <p:extLst>
      <p:ext uri="{BB962C8B-B14F-4D97-AF65-F5344CB8AC3E}">
        <p14:creationId xmlns:p14="http://schemas.microsoft.com/office/powerpoint/2010/main" val="111512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6C58-74AD-4522-B363-B8E7AA783831}"/>
              </a:ext>
            </a:extLst>
          </p:cNvPr>
          <p:cNvSpPr txBox="1">
            <a:spLocks noGrp="1"/>
          </p:cNvSpPr>
          <p:nvPr>
            <p:ph type="title" idx="4294967295"/>
          </p:nvPr>
        </p:nvSpPr>
        <p:spPr>
          <a:xfrm>
            <a:off x="733167" y="62233"/>
            <a:ext cx="7677665"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Klimatkatastrofer</a:t>
            </a:r>
            <a:endParaRPr kumimoji="0" lang="en-FI" sz="66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
        <p:nvSpPr>
          <p:cNvPr id="3" name="TextBox 2">
            <a:extLst>
              <a:ext uri="{FF2B5EF4-FFF2-40B4-BE49-F238E27FC236}">
                <a16:creationId xmlns:a16="http://schemas.microsoft.com/office/drawing/2014/main" id="{35BF1F47-29CD-484E-9497-DEBA94F7C839}"/>
              </a:ext>
            </a:extLst>
          </p:cNvPr>
          <p:cNvSpPr txBox="1"/>
          <p:nvPr/>
        </p:nvSpPr>
        <p:spPr>
          <a:xfrm>
            <a:off x="358345" y="1145515"/>
            <a:ext cx="8052487" cy="2062103"/>
          </a:xfrm>
          <a:prstGeom prst="rect">
            <a:avLst/>
          </a:prstGeom>
          <a:noFill/>
        </p:spPr>
        <p:txBody>
          <a:bodyPr wrap="square" rtlCol="0">
            <a:spAutoFit/>
          </a:bodyPr>
          <a:lstStyle/>
          <a:p>
            <a:r>
              <a:rPr lang="sv-SE" sz="1600" b="1" dirty="0">
                <a:latin typeface="Amatic SC" panose="00000500000000000000" pitchFamily="2" charset="-79"/>
                <a:cs typeface="Amatic SC" panose="00000500000000000000" pitchFamily="2" charset="-79"/>
              </a:rPr>
              <a:t>Den globala uppvärmningen leder redan idag till problem i olika delar av världen. De extrema förhållandena ökar och blir ännu extremare, vilket ger upphov till klimatflyktingar och hotar till och med hela staters existens.</a:t>
            </a:r>
          </a:p>
          <a:p>
            <a:endParaRPr lang="sv-SE" sz="1600" b="1" dirty="0">
              <a:latin typeface="Amatic SC" panose="00000500000000000000" pitchFamily="2" charset="-79"/>
              <a:cs typeface="Amatic SC" panose="00000500000000000000" pitchFamily="2" charset="-79"/>
            </a:endParaRPr>
          </a:p>
          <a:p>
            <a:r>
              <a:rPr lang="sv-SE" sz="1600" b="1" dirty="0">
                <a:latin typeface="Amatic SC" panose="00000500000000000000" pitchFamily="2" charset="-79"/>
                <a:cs typeface="Amatic SC" panose="00000500000000000000" pitchFamily="2" charset="-79"/>
              </a:rPr>
              <a:t>Extrem hetta orsakar skogs- och terrängbränder, som skapar minskade kolsänkor på jorden samt rubbar jämvikten i naturen. De ökade skyfallen orsakar förödande översvämningar och jordskred.</a:t>
            </a:r>
          </a:p>
          <a:p>
            <a:endParaRPr lang="sv-SE" sz="1600" b="1" dirty="0">
              <a:latin typeface="Amatic SC" panose="00000500000000000000" pitchFamily="2" charset="-79"/>
              <a:cs typeface="Amatic SC" panose="00000500000000000000" pitchFamily="2" charset="-79"/>
            </a:endParaRPr>
          </a:p>
          <a:p>
            <a:r>
              <a:rPr lang="sv-SE" sz="1600" b="1" dirty="0">
                <a:latin typeface="Amatic SC" panose="00000500000000000000" pitchFamily="2" charset="-79"/>
                <a:cs typeface="Amatic SC" panose="00000500000000000000" pitchFamily="2" charset="-79"/>
              </a:rPr>
              <a:t>Stormen Päivö som svepte över Finland orsakade strömavbrott i upp till 100 000 finländska hushåll och fällde tusentals träd runt om i Finland. Stormen medförde oförutsebara kostnader för många finländare, oavsett ålder eller kön.</a:t>
            </a:r>
          </a:p>
        </p:txBody>
      </p:sp>
      <p:sp>
        <p:nvSpPr>
          <p:cNvPr id="4" name="TextBox 3">
            <a:extLst>
              <a:ext uri="{FF2B5EF4-FFF2-40B4-BE49-F238E27FC236}">
                <a16:creationId xmlns:a16="http://schemas.microsoft.com/office/drawing/2014/main" id="{C2BB38E9-271D-4036-8BFF-AC3D493F7CA9}"/>
              </a:ext>
            </a:extLst>
          </p:cNvPr>
          <p:cNvSpPr txBox="1"/>
          <p:nvPr/>
        </p:nvSpPr>
        <p:spPr>
          <a:xfrm>
            <a:off x="634315" y="5198952"/>
            <a:ext cx="3311611" cy="664797"/>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
            </a:pPr>
            <a:r>
              <a:rPr lang="sv-SE" sz="1800" b="1">
                <a:effectLst/>
                <a:latin typeface="Amatic SC" panose="00000500000000000000" pitchFamily="2" charset="-79"/>
                <a:ea typeface="Calibri" panose="020F0502020204030204" pitchFamily="34" charset="0"/>
                <a:cs typeface="Amatic SC" panose="00000500000000000000" pitchFamily="2" charset="-79"/>
              </a:rPr>
              <a:t>Alla spelare vars ålder slutar med en udda siffra tar två steg nedåt</a:t>
            </a:r>
            <a:endParaRPr lang="en-FI" sz="1800" b="1" dirty="0">
              <a:effectLst/>
              <a:latin typeface="Amatic SC" panose="00000500000000000000" pitchFamily="2" charset="-79"/>
              <a:ea typeface="Calibri" panose="020F0502020204030204" pitchFamily="34" charset="0"/>
              <a:cs typeface="Amatic SC" panose="00000500000000000000" pitchFamily="2" charset="-79"/>
            </a:endParaRPr>
          </a:p>
        </p:txBody>
      </p:sp>
    </p:spTree>
    <p:extLst>
      <p:ext uri="{BB962C8B-B14F-4D97-AF65-F5344CB8AC3E}">
        <p14:creationId xmlns:p14="http://schemas.microsoft.com/office/powerpoint/2010/main" val="412808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7DA70-6DFE-45B3-8023-342E608669BE}"/>
              </a:ext>
            </a:extLst>
          </p:cNvPr>
          <p:cNvSpPr txBox="1">
            <a:spLocks noGrp="1"/>
          </p:cNvSpPr>
          <p:nvPr>
            <p:ph type="title" idx="4294967295"/>
          </p:nvPr>
        </p:nvSpPr>
        <p:spPr>
          <a:xfrm>
            <a:off x="733167" y="169327"/>
            <a:ext cx="7677665"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Koldioxidneutralt Finland</a:t>
            </a:r>
            <a:endParaRPr kumimoji="0" lang="en-FI" sz="66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
        <p:nvSpPr>
          <p:cNvPr id="5" name="Rectangle 4">
            <a:extLst>
              <a:ext uri="{FF2B5EF4-FFF2-40B4-BE49-F238E27FC236}">
                <a16:creationId xmlns:a16="http://schemas.microsoft.com/office/drawing/2014/main" id="{F3FD0A08-CAB2-4772-B565-C65CF72E29D3}"/>
              </a:ext>
            </a:extLst>
          </p:cNvPr>
          <p:cNvSpPr/>
          <p:nvPr/>
        </p:nvSpPr>
        <p:spPr>
          <a:xfrm>
            <a:off x="337751" y="1260383"/>
            <a:ext cx="8501449" cy="889687"/>
          </a:xfrm>
          <a:prstGeom prst="rect">
            <a:avLst/>
          </a:prstGeom>
          <a:solidFill>
            <a:srgbClr val="A8D29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r>
              <a:rPr lang="sv-SE" sz="2000" b="1" dirty="0">
                <a:solidFill>
                  <a:schemeClr val="tx1"/>
                </a:solidFill>
                <a:latin typeface="Amatic SC" panose="00000500000000000000" pitchFamily="2" charset="-79"/>
                <a:cs typeface="Amatic SC" panose="00000500000000000000" pitchFamily="2" charset="-79"/>
              </a:rPr>
              <a:t>I 2019 års regeringsprogram har man fastställt som mål att Finland ska vara koldioxidneutralt före 2030. För att uppnå denna situation måste Finland kraftigt minska sina utsläpp.</a:t>
            </a:r>
            <a:endParaRPr lang="en-FI" sz="2000" b="1" dirty="0">
              <a:solidFill>
                <a:schemeClr val="tx1"/>
              </a:solidFill>
              <a:latin typeface="Amatic SC" panose="00000500000000000000" pitchFamily="2" charset="-79"/>
              <a:cs typeface="Amatic SC" panose="00000500000000000000" pitchFamily="2" charset="-79"/>
            </a:endParaRPr>
          </a:p>
        </p:txBody>
      </p:sp>
      <p:sp>
        <p:nvSpPr>
          <p:cNvPr id="6" name="Rectangle 5">
            <a:extLst>
              <a:ext uri="{FF2B5EF4-FFF2-40B4-BE49-F238E27FC236}">
                <a16:creationId xmlns:a16="http://schemas.microsoft.com/office/drawing/2014/main" id="{43106731-09C7-4E03-9A1D-C05C3084C06F}"/>
              </a:ext>
            </a:extLst>
          </p:cNvPr>
          <p:cNvSpPr/>
          <p:nvPr/>
        </p:nvSpPr>
        <p:spPr>
          <a:xfrm>
            <a:off x="337750" y="2183022"/>
            <a:ext cx="8501449" cy="1107995"/>
          </a:xfrm>
          <a:prstGeom prst="rect">
            <a:avLst/>
          </a:prstGeom>
          <a:solidFill>
            <a:srgbClr val="A8D29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r>
              <a:rPr lang="sv-SE" sz="2000" b="1" dirty="0">
                <a:solidFill>
                  <a:schemeClr val="tx1"/>
                </a:solidFill>
                <a:latin typeface="Amatic SC" panose="00000500000000000000" pitchFamily="2" charset="-79"/>
                <a:cs typeface="Amatic SC" panose="00000500000000000000" pitchFamily="2" charset="-79"/>
              </a:rPr>
              <a:t>En av de viktigaste metoderna för att uppnå målen för Finland är att minska utsläppen från trafiken, där användningen av kollektivtrafiken, övergången till eldrivna bilar samt ökade möjligheter till gång- och cykeltrafik spelar en avgörande roll.</a:t>
            </a:r>
            <a:endParaRPr lang="en-FI" sz="2000" b="1" dirty="0">
              <a:solidFill>
                <a:schemeClr val="tx1"/>
              </a:solidFill>
              <a:latin typeface="Amatic SC" panose="00000500000000000000" pitchFamily="2" charset="-79"/>
              <a:cs typeface="Amatic SC" panose="00000500000000000000" pitchFamily="2" charset="-79"/>
            </a:endParaRPr>
          </a:p>
        </p:txBody>
      </p:sp>
      <p:sp>
        <p:nvSpPr>
          <p:cNvPr id="7" name="Rectangle 6">
            <a:extLst>
              <a:ext uri="{FF2B5EF4-FFF2-40B4-BE49-F238E27FC236}">
                <a16:creationId xmlns:a16="http://schemas.microsoft.com/office/drawing/2014/main" id="{C462AABF-3085-412E-A97A-C12386BBDD47}"/>
              </a:ext>
            </a:extLst>
          </p:cNvPr>
          <p:cNvSpPr/>
          <p:nvPr/>
        </p:nvSpPr>
        <p:spPr>
          <a:xfrm>
            <a:off x="337750" y="3332203"/>
            <a:ext cx="8501449" cy="539578"/>
          </a:xfrm>
          <a:prstGeom prst="rect">
            <a:avLst/>
          </a:prstGeom>
          <a:solidFill>
            <a:srgbClr val="A8D29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r>
              <a:rPr lang="sv-SE" sz="2000" b="1" dirty="0">
                <a:solidFill>
                  <a:schemeClr val="tx1"/>
                </a:solidFill>
                <a:latin typeface="Amatic SC" panose="00000500000000000000" pitchFamily="2" charset="-79"/>
                <a:cs typeface="Amatic SC" panose="00000500000000000000" pitchFamily="2" charset="-79"/>
              </a:rPr>
              <a:t>Användningen av bensin- och dieseldrivna bilar har konstaterats minska när bränslepriset ökar.</a:t>
            </a:r>
            <a:endParaRPr lang="en-FI" sz="2000" b="1" dirty="0">
              <a:solidFill>
                <a:schemeClr val="tx1"/>
              </a:solidFill>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223822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05D0-6E6F-4320-BE51-D11512C554D3}"/>
              </a:ext>
            </a:extLst>
          </p:cNvPr>
          <p:cNvSpPr txBox="1">
            <a:spLocks noGrp="1"/>
          </p:cNvSpPr>
          <p:nvPr>
            <p:ph type="title" idx="4294967295"/>
          </p:nvPr>
        </p:nvSpPr>
        <p:spPr>
          <a:xfrm>
            <a:off x="733167" y="334087"/>
            <a:ext cx="7677665"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bg1"/>
                </a:solidFill>
                <a:effectLst/>
                <a:uLnTx/>
                <a:uFillTx/>
                <a:latin typeface="Amatic SC" panose="00000500000000000000" pitchFamily="2" charset="-79"/>
                <a:ea typeface="+mn-ea"/>
                <a:cs typeface="Amatic SC" panose="00000500000000000000" pitchFamily="2" charset="-79"/>
              </a:rPr>
              <a:t>Omröstning</a:t>
            </a:r>
            <a:endParaRPr kumimoji="0" lang="en-FI" sz="6600" b="1" i="0" u="none" strike="noStrike" kern="1200" cap="none" spc="0" normalizeH="0" baseline="0" noProof="0" dirty="0">
              <a:ln>
                <a:noFill/>
              </a:ln>
              <a:solidFill>
                <a:schemeClr val="bg1"/>
              </a:solidFill>
              <a:effectLst/>
              <a:uLnTx/>
              <a:uFillTx/>
              <a:latin typeface="Amatic SC" panose="00000500000000000000" pitchFamily="2" charset="-79"/>
              <a:ea typeface="+mn-ea"/>
              <a:cs typeface="Amatic SC" panose="00000500000000000000" pitchFamily="2" charset="-79"/>
            </a:endParaRPr>
          </a:p>
        </p:txBody>
      </p:sp>
      <p:sp>
        <p:nvSpPr>
          <p:cNvPr id="3" name="TextBox 2">
            <a:extLst>
              <a:ext uri="{FF2B5EF4-FFF2-40B4-BE49-F238E27FC236}">
                <a16:creationId xmlns:a16="http://schemas.microsoft.com/office/drawing/2014/main" id="{E5CEBCDC-56BB-430F-8ED7-C92458D48931}"/>
              </a:ext>
            </a:extLst>
          </p:cNvPr>
          <p:cNvSpPr txBox="1"/>
          <p:nvPr/>
        </p:nvSpPr>
        <p:spPr>
          <a:xfrm>
            <a:off x="448963" y="2257623"/>
            <a:ext cx="4057136" cy="1865126"/>
          </a:xfrm>
          <a:prstGeom prst="rect">
            <a:avLst/>
          </a:prstGeom>
          <a:noFill/>
        </p:spPr>
        <p:txBody>
          <a:bodyPr wrap="square" rtlCol="0">
            <a:spAutoFit/>
          </a:bodyPr>
          <a:lstStyle/>
          <a:p>
            <a:pPr algn="ctr">
              <a:lnSpc>
                <a:spcPct val="80000"/>
              </a:lnSpc>
            </a:pPr>
            <a:r>
              <a:rPr lang="en-GB" sz="4800" b="1" dirty="0" err="1">
                <a:latin typeface="Amatic SC" panose="00000500000000000000" pitchFamily="2" charset="-79"/>
                <a:cs typeface="Amatic SC" panose="00000500000000000000" pitchFamily="2" charset="-79"/>
              </a:rPr>
              <a:t>Borde</a:t>
            </a:r>
            <a:r>
              <a:rPr lang="en-GB" sz="4800" b="1" dirty="0">
                <a:latin typeface="Amatic SC" panose="00000500000000000000" pitchFamily="2" charset="-79"/>
                <a:cs typeface="Amatic SC" panose="00000500000000000000" pitchFamily="2" charset="-79"/>
              </a:rPr>
              <a:t> </a:t>
            </a:r>
          </a:p>
          <a:p>
            <a:pPr algn="ctr">
              <a:lnSpc>
                <a:spcPct val="80000"/>
              </a:lnSpc>
            </a:pPr>
            <a:r>
              <a:rPr lang="en-GB" sz="4800" b="1" dirty="0" err="1">
                <a:latin typeface="Amatic SC" panose="00000500000000000000" pitchFamily="2" charset="-79"/>
                <a:cs typeface="Amatic SC" panose="00000500000000000000" pitchFamily="2" charset="-79"/>
              </a:rPr>
              <a:t>bränsleskatten</a:t>
            </a:r>
            <a:r>
              <a:rPr lang="en-GB" sz="4800" b="1" dirty="0">
                <a:latin typeface="Amatic SC" panose="00000500000000000000" pitchFamily="2" charset="-79"/>
                <a:cs typeface="Amatic SC" panose="00000500000000000000" pitchFamily="2" charset="-79"/>
              </a:rPr>
              <a:t> </a:t>
            </a:r>
          </a:p>
          <a:p>
            <a:pPr algn="ctr">
              <a:lnSpc>
                <a:spcPct val="80000"/>
              </a:lnSpc>
            </a:pPr>
            <a:r>
              <a:rPr lang="en-GB" sz="4800" b="1" dirty="0" err="1">
                <a:latin typeface="Amatic SC" panose="00000500000000000000" pitchFamily="2" charset="-79"/>
                <a:cs typeface="Amatic SC" panose="00000500000000000000" pitchFamily="2" charset="-79"/>
              </a:rPr>
              <a:t>höjas</a:t>
            </a:r>
            <a:r>
              <a:rPr lang="en-GB" sz="4800" b="1" dirty="0">
                <a:latin typeface="Amatic SC" panose="00000500000000000000" pitchFamily="2" charset="-79"/>
                <a:cs typeface="Amatic SC" panose="00000500000000000000" pitchFamily="2" charset="-79"/>
              </a:rPr>
              <a:t>?</a:t>
            </a:r>
            <a:endParaRPr lang="en-FI" sz="4800" b="1" dirty="0">
              <a:latin typeface="Amatic SC" panose="00000500000000000000" pitchFamily="2" charset="-79"/>
              <a:cs typeface="Amatic SC" panose="00000500000000000000" pitchFamily="2" charset="-79"/>
            </a:endParaRPr>
          </a:p>
        </p:txBody>
      </p:sp>
      <p:sp>
        <p:nvSpPr>
          <p:cNvPr id="4" name="TextBox 3">
            <a:extLst>
              <a:ext uri="{FF2B5EF4-FFF2-40B4-BE49-F238E27FC236}">
                <a16:creationId xmlns:a16="http://schemas.microsoft.com/office/drawing/2014/main" id="{0E34120C-DD73-42A7-ACED-9ADB2BCE9F75}"/>
              </a:ext>
            </a:extLst>
          </p:cNvPr>
          <p:cNvSpPr txBox="1"/>
          <p:nvPr/>
        </p:nvSpPr>
        <p:spPr>
          <a:xfrm>
            <a:off x="368645" y="5334455"/>
            <a:ext cx="2108886" cy="683264"/>
          </a:xfrm>
          <a:prstGeom prst="rect">
            <a:avLst/>
          </a:prstGeom>
          <a:noFill/>
        </p:spPr>
        <p:txBody>
          <a:bodyPr wrap="square" rtlCol="0">
            <a:spAutoFit/>
          </a:bodyPr>
          <a:lstStyle/>
          <a:p>
            <a:pPr algn="ctr">
              <a:lnSpc>
                <a:spcPct val="80000"/>
              </a:lnSpc>
            </a:pPr>
            <a:r>
              <a:rPr lang="en-GB" sz="4800" b="1" dirty="0" err="1">
                <a:latin typeface="Amatic SC" panose="00000500000000000000" pitchFamily="2" charset="-79"/>
                <a:cs typeface="Amatic SC" panose="00000500000000000000" pitchFamily="2" charset="-79"/>
              </a:rPr>
              <a:t>Ja</a:t>
            </a:r>
            <a:endParaRPr lang="en-FI" sz="4800" b="1" dirty="0">
              <a:latin typeface="Amatic SC" panose="00000500000000000000" pitchFamily="2" charset="-79"/>
              <a:cs typeface="Amatic SC" panose="00000500000000000000" pitchFamily="2" charset="-79"/>
            </a:endParaRPr>
          </a:p>
        </p:txBody>
      </p:sp>
      <p:sp>
        <p:nvSpPr>
          <p:cNvPr id="5" name="TextBox 4">
            <a:extLst>
              <a:ext uri="{FF2B5EF4-FFF2-40B4-BE49-F238E27FC236}">
                <a16:creationId xmlns:a16="http://schemas.microsoft.com/office/drawing/2014/main" id="{15F88702-C26B-4536-9211-D0ABCC749FB6}"/>
              </a:ext>
            </a:extLst>
          </p:cNvPr>
          <p:cNvSpPr txBox="1"/>
          <p:nvPr/>
        </p:nvSpPr>
        <p:spPr>
          <a:xfrm>
            <a:off x="2712310" y="5334455"/>
            <a:ext cx="1357182" cy="683264"/>
          </a:xfrm>
          <a:prstGeom prst="rect">
            <a:avLst/>
          </a:prstGeom>
          <a:noFill/>
        </p:spPr>
        <p:txBody>
          <a:bodyPr wrap="square" rtlCol="0">
            <a:spAutoFit/>
          </a:bodyPr>
          <a:lstStyle/>
          <a:p>
            <a:pPr algn="ctr">
              <a:lnSpc>
                <a:spcPct val="80000"/>
              </a:lnSpc>
            </a:pPr>
            <a:r>
              <a:rPr lang="en-GB" sz="4800" b="1" dirty="0" err="1">
                <a:solidFill>
                  <a:schemeClr val="bg1"/>
                </a:solidFill>
                <a:latin typeface="Amatic SC" panose="00000500000000000000" pitchFamily="2" charset="-79"/>
                <a:cs typeface="Amatic SC" panose="00000500000000000000" pitchFamily="2" charset="-79"/>
              </a:rPr>
              <a:t>Nej</a:t>
            </a:r>
            <a:endParaRPr lang="en-FI" sz="4800" b="1" dirty="0">
              <a:solidFill>
                <a:schemeClr val="bg1"/>
              </a:solidFill>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414198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D515-A442-4FA1-BF54-B27A3878FD4D}"/>
              </a:ext>
            </a:extLst>
          </p:cNvPr>
          <p:cNvSpPr txBox="1">
            <a:spLocks noGrp="1"/>
          </p:cNvSpPr>
          <p:nvPr>
            <p:ph type="title" idx="4294967295"/>
          </p:nvPr>
        </p:nvSpPr>
        <p:spPr>
          <a:xfrm>
            <a:off x="547816" y="95187"/>
            <a:ext cx="804836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Ja – Bränsleskatten borde höjas</a:t>
            </a:r>
            <a:endParaRPr kumimoji="0" lang="en-FI" sz="54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
        <p:nvSpPr>
          <p:cNvPr id="3" name="Rectangle 2">
            <a:extLst>
              <a:ext uri="{FF2B5EF4-FFF2-40B4-BE49-F238E27FC236}">
                <a16:creationId xmlns:a16="http://schemas.microsoft.com/office/drawing/2014/main" id="{72F48D97-DAFC-41CD-A6E5-ADC6F1208E82}"/>
              </a:ext>
            </a:extLst>
          </p:cNvPr>
          <p:cNvSpPr/>
          <p:nvPr/>
        </p:nvSpPr>
        <p:spPr>
          <a:xfrm>
            <a:off x="-1" y="1054439"/>
            <a:ext cx="8048367" cy="1095638"/>
          </a:xfrm>
          <a:prstGeom prst="rect">
            <a:avLst/>
          </a:prstGeom>
          <a:solidFill>
            <a:srgbClr val="EBF3F9"/>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pPr>
              <a:lnSpc>
                <a:spcPct val="107000"/>
              </a:lnSpc>
              <a:spcAft>
                <a:spcPts val="800"/>
              </a:spcAft>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Dyrare bränsle minskar privatbilismen och vägleder medborgarna mot mer ekologiska färdsätt. Detta minskar koldioxidutsläppen, vilket har en positiv inverkan på klimatet och miljön.</a:t>
            </a:r>
          </a:p>
          <a:p>
            <a:pPr marL="285750" indent="-285750">
              <a:lnSpc>
                <a:spcPct val="107000"/>
              </a:lnSpc>
              <a:spcAft>
                <a:spcPts val="800"/>
              </a:spcAft>
              <a:buFont typeface="Wingdings" panose="05000000000000000000" pitchFamily="2" charset="2"/>
              <a:buChar char="Ø"/>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Alla spelare tar ett steg uppåt</a:t>
            </a:r>
            <a:endParaRPr lang="en-FI"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endParaRPr>
          </a:p>
        </p:txBody>
      </p:sp>
      <p:sp>
        <p:nvSpPr>
          <p:cNvPr id="4" name="Rectangle 3">
            <a:extLst>
              <a:ext uri="{FF2B5EF4-FFF2-40B4-BE49-F238E27FC236}">
                <a16:creationId xmlns:a16="http://schemas.microsoft.com/office/drawing/2014/main" id="{B5C7646B-BBAF-4B74-A966-05312755D29B}"/>
              </a:ext>
            </a:extLst>
          </p:cNvPr>
          <p:cNvSpPr/>
          <p:nvPr/>
        </p:nvSpPr>
        <p:spPr>
          <a:xfrm>
            <a:off x="547817" y="2318945"/>
            <a:ext cx="8048367" cy="1095639"/>
          </a:xfrm>
          <a:prstGeom prst="rect">
            <a:avLst/>
          </a:prstGeom>
          <a:solidFill>
            <a:srgbClr val="EBF3F9"/>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pPr>
              <a:lnSpc>
                <a:spcPct val="107000"/>
              </a:lnSpc>
              <a:spcAft>
                <a:spcPts val="800"/>
              </a:spcAft>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En del personer måste använda fordon på grund av arbetet och alla finländare har inte lika möjligheter att använda kollektivtrafiken. För dem innebär höjd bränsleskatt merkostnader.</a:t>
            </a:r>
          </a:p>
          <a:p>
            <a:pPr marL="285750" indent="-285750">
              <a:lnSpc>
                <a:spcPct val="107000"/>
              </a:lnSpc>
              <a:spcAft>
                <a:spcPts val="800"/>
              </a:spcAft>
              <a:buFont typeface="Wingdings" panose="05000000000000000000" pitchFamily="2" charset="2"/>
              <a:buChar char="Ø"/>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Alla företagare samt de som bor utanför huvudstadsregionen eller en annan storstad tar två steg nedåt</a:t>
            </a:r>
          </a:p>
        </p:txBody>
      </p:sp>
      <p:sp>
        <p:nvSpPr>
          <p:cNvPr id="5" name="Rectangle 4">
            <a:extLst>
              <a:ext uri="{FF2B5EF4-FFF2-40B4-BE49-F238E27FC236}">
                <a16:creationId xmlns:a16="http://schemas.microsoft.com/office/drawing/2014/main" id="{D2DCD5A7-992D-4027-9CD2-B9027EF974D0}"/>
              </a:ext>
            </a:extLst>
          </p:cNvPr>
          <p:cNvSpPr/>
          <p:nvPr/>
        </p:nvSpPr>
        <p:spPr>
          <a:xfrm>
            <a:off x="963826" y="3594660"/>
            <a:ext cx="8180173" cy="812583"/>
          </a:xfrm>
          <a:prstGeom prst="rect">
            <a:avLst/>
          </a:prstGeom>
          <a:solidFill>
            <a:srgbClr val="EBF3F9"/>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72000" rIns="252000" bIns="72000" rtlCol="0" anchor="ctr"/>
          <a:lstStyle/>
          <a:p>
            <a:pPr>
              <a:lnSpc>
                <a:spcPct val="107000"/>
              </a:lnSpc>
              <a:spcAft>
                <a:spcPts val="800"/>
              </a:spcAft>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Att höja en gemensam skattesats försämrar låginkomsttagarnas ställning i samhället jämfört med de övriga medborgarna.</a:t>
            </a:r>
          </a:p>
          <a:p>
            <a:pPr marL="285750" indent="-285750">
              <a:lnSpc>
                <a:spcPct val="107000"/>
              </a:lnSpc>
              <a:spcAft>
                <a:spcPts val="800"/>
              </a:spcAft>
              <a:buFont typeface="Wingdings" panose="05000000000000000000" pitchFamily="2" charset="2"/>
              <a:buChar char="Ø"/>
            </a:pPr>
            <a:r>
              <a:rPr lang="sv-SE" sz="1600" b="1" dirty="0">
                <a:solidFill>
                  <a:schemeClr val="tx1"/>
                </a:solidFill>
                <a:effectLst/>
                <a:latin typeface="Amatic SC" panose="00000500000000000000" pitchFamily="2" charset="-79"/>
                <a:ea typeface="Calibri" panose="020F0502020204030204" pitchFamily="34" charset="0"/>
                <a:cs typeface="Amatic SC" panose="00000500000000000000" pitchFamily="2" charset="-79"/>
              </a:rPr>
              <a:t>Alla låginkomsttagare tar ännu ett steg nedåt</a:t>
            </a:r>
          </a:p>
        </p:txBody>
      </p:sp>
    </p:spTree>
    <p:extLst>
      <p:ext uri="{BB962C8B-B14F-4D97-AF65-F5344CB8AC3E}">
        <p14:creationId xmlns:p14="http://schemas.microsoft.com/office/powerpoint/2010/main" val="80633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F244-B699-4E2B-87A5-5EACC2C5D32B}"/>
              </a:ext>
            </a:extLst>
          </p:cNvPr>
          <p:cNvSpPr txBox="1">
            <a:spLocks noGrp="1"/>
          </p:cNvSpPr>
          <p:nvPr>
            <p:ph type="title" idx="4294967295"/>
          </p:nvPr>
        </p:nvSpPr>
        <p:spPr>
          <a:xfrm>
            <a:off x="4427837" y="490603"/>
            <a:ext cx="461730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Nej – Bränsleskatten borde inte höjas</a:t>
            </a:r>
            <a:endParaRPr kumimoji="0" lang="en-FI" sz="54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
        <p:nvSpPr>
          <p:cNvPr id="3" name="TextBox 2">
            <a:extLst>
              <a:ext uri="{FF2B5EF4-FFF2-40B4-BE49-F238E27FC236}">
                <a16:creationId xmlns:a16="http://schemas.microsoft.com/office/drawing/2014/main" id="{A92A8684-C3E1-4CA5-A48D-2B1B5D7724D4}"/>
              </a:ext>
            </a:extLst>
          </p:cNvPr>
          <p:cNvSpPr txBox="1"/>
          <p:nvPr/>
        </p:nvSpPr>
        <p:spPr>
          <a:xfrm>
            <a:off x="4512271" y="2949596"/>
            <a:ext cx="4417541" cy="2148345"/>
          </a:xfrm>
          <a:prstGeom prst="rect">
            <a:avLst/>
          </a:prstGeom>
          <a:noFill/>
        </p:spPr>
        <p:txBody>
          <a:bodyPr wrap="square" rtlCol="0">
            <a:spAutoFit/>
          </a:bodyPr>
          <a:lstStyle/>
          <a:p>
            <a:pPr>
              <a:lnSpc>
                <a:spcPct val="107000"/>
              </a:lnSpc>
              <a:spcAft>
                <a:spcPts val="800"/>
              </a:spcAft>
            </a:pPr>
            <a:r>
              <a:rPr lang="sv-SE" sz="2000" b="1" dirty="0">
                <a:effectLst/>
                <a:latin typeface="Amatic SC" panose="00000500000000000000" pitchFamily="2" charset="-79"/>
                <a:ea typeface="Calibri" panose="020F0502020204030204" pitchFamily="34" charset="0"/>
                <a:cs typeface="Amatic SC" panose="00000500000000000000" pitchFamily="2" charset="-79"/>
              </a:rPr>
              <a:t>Förmånlig bränsle uppmuntrar till att ta egen bil även för korta resor. Detta orsakar koldioxidutsläpp, vilket bidrar till klimatförändringen, hindrar Finland att nå sina mål om koldioxidneutralitet och förkortar jordens livslängd.</a:t>
            </a:r>
          </a:p>
          <a:p>
            <a:pPr marL="342900" indent="-342900">
              <a:lnSpc>
                <a:spcPct val="107000"/>
              </a:lnSpc>
              <a:spcAft>
                <a:spcPts val="800"/>
              </a:spcAft>
              <a:buFont typeface="Wingdings" panose="05000000000000000000" pitchFamily="2" charset="2"/>
              <a:buChar char="Ø"/>
            </a:pPr>
            <a:r>
              <a:rPr lang="sv-SE" sz="2000" b="1" dirty="0">
                <a:effectLst/>
                <a:latin typeface="Amatic SC" panose="00000500000000000000" pitchFamily="2" charset="-79"/>
                <a:ea typeface="Calibri" panose="020F0502020204030204" pitchFamily="34" charset="0"/>
                <a:cs typeface="Amatic SC" panose="00000500000000000000" pitchFamily="2" charset="-79"/>
              </a:rPr>
              <a:t>Alla spelare tar två steg nedåt</a:t>
            </a:r>
          </a:p>
        </p:txBody>
      </p:sp>
    </p:spTree>
    <p:extLst>
      <p:ext uri="{BB962C8B-B14F-4D97-AF65-F5344CB8AC3E}">
        <p14:creationId xmlns:p14="http://schemas.microsoft.com/office/powerpoint/2010/main" val="34388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0208-15EF-4FEF-A2D9-0E4F2671D5F4}"/>
              </a:ext>
            </a:extLst>
          </p:cNvPr>
          <p:cNvSpPr txBox="1">
            <a:spLocks noGrp="1"/>
          </p:cNvSpPr>
          <p:nvPr>
            <p:ph type="title" idx="4294967295"/>
          </p:nvPr>
        </p:nvSpPr>
        <p:spPr>
          <a:xfrm>
            <a:off x="331573" y="144740"/>
            <a:ext cx="848085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a:ln>
                  <a:noFill/>
                </a:ln>
                <a:solidFill>
                  <a:schemeClr val="tx1"/>
                </a:solidFill>
                <a:effectLst/>
                <a:uLnTx/>
                <a:uFillTx/>
                <a:latin typeface="Amatic SC" panose="00000500000000000000" pitchFamily="2" charset="-79"/>
                <a:ea typeface="+mn-ea"/>
                <a:cs typeface="Amatic SC" panose="00000500000000000000" pitchFamily="2" charset="-79"/>
              </a:rPr>
              <a:t>Energiproduktion: Kärnkraftens vara eller icke-vara</a:t>
            </a:r>
            <a:endParaRPr kumimoji="0" lang="en-FI" sz="54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
        <p:nvSpPr>
          <p:cNvPr id="3" name="TextBox 2">
            <a:extLst>
              <a:ext uri="{FF2B5EF4-FFF2-40B4-BE49-F238E27FC236}">
                <a16:creationId xmlns:a16="http://schemas.microsoft.com/office/drawing/2014/main" id="{23131DBA-843B-4E06-A822-3D996ECDDCB3}"/>
              </a:ext>
            </a:extLst>
          </p:cNvPr>
          <p:cNvSpPr txBox="1"/>
          <p:nvPr/>
        </p:nvSpPr>
        <p:spPr>
          <a:xfrm>
            <a:off x="205946" y="2117124"/>
            <a:ext cx="5533768" cy="664797"/>
          </a:xfrm>
          <a:prstGeom prst="rect">
            <a:avLst/>
          </a:prstGeom>
          <a:noFill/>
        </p:spPr>
        <p:txBody>
          <a:bodyPr wrap="square" rtlCol="0">
            <a:spAutoFit/>
          </a:bodyPr>
          <a:lstStyle/>
          <a:p>
            <a:pPr>
              <a:lnSpc>
                <a:spcPct val="107000"/>
              </a:lnSpc>
              <a:spcAft>
                <a:spcPts val="800"/>
              </a:spcAft>
            </a:pPr>
            <a:r>
              <a:rPr lang="sv-SE" b="1" dirty="0">
                <a:effectLst/>
                <a:latin typeface="Amatic SC" panose="00000500000000000000" pitchFamily="2" charset="-79"/>
                <a:ea typeface="Calibri" panose="020F0502020204030204" pitchFamily="34" charset="0"/>
                <a:cs typeface="Amatic SC" panose="00000500000000000000" pitchFamily="2" charset="-79"/>
              </a:rPr>
              <a:t>Finland har fyra kärnkraftsenheter i drift. Kärnkraftens andel av Finlands elproduktion var 2018 cirka 32 procent.</a:t>
            </a:r>
            <a:endParaRPr lang="en-FI" b="1" dirty="0">
              <a:effectLst/>
              <a:latin typeface="Amatic SC" panose="00000500000000000000" pitchFamily="2" charset="-79"/>
              <a:ea typeface="Calibri" panose="020F0502020204030204" pitchFamily="34" charset="0"/>
              <a:cs typeface="Amatic SC" panose="00000500000000000000" pitchFamily="2" charset="-79"/>
            </a:endParaRPr>
          </a:p>
        </p:txBody>
      </p:sp>
      <p:sp>
        <p:nvSpPr>
          <p:cNvPr id="4" name="TextBox 3">
            <a:extLst>
              <a:ext uri="{FF2B5EF4-FFF2-40B4-BE49-F238E27FC236}">
                <a16:creationId xmlns:a16="http://schemas.microsoft.com/office/drawing/2014/main" id="{B1F207DA-4EA2-408C-A825-4F59621CCE1D}"/>
              </a:ext>
            </a:extLst>
          </p:cNvPr>
          <p:cNvSpPr txBox="1"/>
          <p:nvPr/>
        </p:nvSpPr>
        <p:spPr>
          <a:xfrm>
            <a:off x="205946" y="3218037"/>
            <a:ext cx="5533768" cy="961161"/>
          </a:xfrm>
          <a:prstGeom prst="rect">
            <a:avLst/>
          </a:prstGeom>
          <a:noFill/>
        </p:spPr>
        <p:txBody>
          <a:bodyPr wrap="square" rtlCol="0">
            <a:spAutoFit/>
          </a:bodyPr>
          <a:lstStyle/>
          <a:p>
            <a:pPr>
              <a:lnSpc>
                <a:spcPct val="107000"/>
              </a:lnSpc>
              <a:spcAft>
                <a:spcPts val="800"/>
              </a:spcAft>
            </a:pPr>
            <a:r>
              <a:rPr lang="sv-SE" b="1" dirty="0">
                <a:effectLst/>
                <a:latin typeface="Amatic SC" panose="00000500000000000000" pitchFamily="2" charset="-79"/>
                <a:ea typeface="Calibri" panose="020F0502020204030204" pitchFamily="34" charset="0"/>
                <a:cs typeface="Amatic SC" panose="00000500000000000000" pitchFamily="2" charset="-79"/>
              </a:rPr>
              <a:t>Åsikterna om kärnkraft är många. Vissa anser att kärnkraft är ett farligt och skadligt sätt att producera energi, medan andra anser att den är kostnadseffektiv och miljövänlig.</a:t>
            </a:r>
            <a:endParaRPr lang="en-FI" b="1" dirty="0">
              <a:effectLst/>
              <a:latin typeface="Amatic SC" panose="00000500000000000000" pitchFamily="2" charset="-79"/>
              <a:ea typeface="Calibri" panose="020F0502020204030204" pitchFamily="34" charset="0"/>
              <a:cs typeface="Amatic SC" panose="00000500000000000000" pitchFamily="2" charset="-79"/>
            </a:endParaRPr>
          </a:p>
        </p:txBody>
      </p:sp>
    </p:spTree>
    <p:extLst>
      <p:ext uri="{BB962C8B-B14F-4D97-AF65-F5344CB8AC3E}">
        <p14:creationId xmlns:p14="http://schemas.microsoft.com/office/powerpoint/2010/main" val="305268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7405-9273-4EB3-9BEB-B68F59879304}"/>
              </a:ext>
            </a:extLst>
          </p:cNvPr>
          <p:cNvSpPr txBox="1">
            <a:spLocks noGrp="1"/>
          </p:cNvSpPr>
          <p:nvPr>
            <p:ph type="title" idx="4294967295"/>
          </p:nvPr>
        </p:nvSpPr>
        <p:spPr>
          <a:xfrm>
            <a:off x="733167" y="334087"/>
            <a:ext cx="7677665"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chemeClr val="bg1"/>
                </a:solidFill>
                <a:effectLst/>
                <a:uLnTx/>
                <a:uFillTx/>
                <a:latin typeface="Amatic SC" panose="00000500000000000000" pitchFamily="2" charset="-79"/>
                <a:ea typeface="+mn-ea"/>
                <a:cs typeface="Amatic SC" panose="00000500000000000000" pitchFamily="2" charset="-79"/>
              </a:rPr>
              <a:t>Omröstning</a:t>
            </a:r>
            <a:endParaRPr kumimoji="0" lang="en-FI" sz="6600" b="1" i="0" u="none" strike="noStrike" kern="1200" cap="none" spc="0" normalizeH="0" baseline="0" noProof="0" dirty="0">
              <a:ln>
                <a:noFill/>
              </a:ln>
              <a:solidFill>
                <a:schemeClr val="bg1"/>
              </a:solidFill>
              <a:effectLst/>
              <a:uLnTx/>
              <a:uFillTx/>
              <a:latin typeface="Amatic SC" panose="00000500000000000000" pitchFamily="2" charset="-79"/>
              <a:ea typeface="+mn-ea"/>
              <a:cs typeface="Amatic SC" panose="00000500000000000000" pitchFamily="2" charset="-79"/>
            </a:endParaRPr>
          </a:p>
        </p:txBody>
      </p:sp>
      <p:sp>
        <p:nvSpPr>
          <p:cNvPr id="3" name="TextBox 2">
            <a:extLst>
              <a:ext uri="{FF2B5EF4-FFF2-40B4-BE49-F238E27FC236}">
                <a16:creationId xmlns:a16="http://schemas.microsoft.com/office/drawing/2014/main" id="{818A61C5-9030-4189-86C9-9B3BAD202A5C}"/>
              </a:ext>
            </a:extLst>
          </p:cNvPr>
          <p:cNvSpPr txBox="1"/>
          <p:nvPr/>
        </p:nvSpPr>
        <p:spPr>
          <a:xfrm>
            <a:off x="4833553" y="2249385"/>
            <a:ext cx="4057136" cy="1865126"/>
          </a:xfrm>
          <a:prstGeom prst="rect">
            <a:avLst/>
          </a:prstGeom>
          <a:noFill/>
        </p:spPr>
        <p:txBody>
          <a:bodyPr wrap="square" rtlCol="0">
            <a:spAutoFit/>
          </a:bodyPr>
          <a:lstStyle/>
          <a:p>
            <a:pPr algn="ctr">
              <a:lnSpc>
                <a:spcPct val="80000"/>
              </a:lnSpc>
            </a:pPr>
            <a:r>
              <a:rPr lang="en-GB" sz="4800" b="1" dirty="0" err="1">
                <a:latin typeface="Amatic SC" panose="00000500000000000000" pitchFamily="2" charset="-79"/>
                <a:cs typeface="Amatic SC" panose="00000500000000000000" pitchFamily="2" charset="-79"/>
              </a:rPr>
              <a:t>Borde</a:t>
            </a:r>
            <a:r>
              <a:rPr lang="en-GB" sz="4800" b="1" dirty="0">
                <a:latin typeface="Amatic SC" panose="00000500000000000000" pitchFamily="2" charset="-79"/>
                <a:cs typeface="Amatic SC" panose="00000500000000000000" pitchFamily="2" charset="-79"/>
              </a:rPr>
              <a:t> Finland </a:t>
            </a:r>
            <a:r>
              <a:rPr lang="en-GB" sz="4800" b="1" dirty="0" err="1">
                <a:latin typeface="Amatic SC" panose="00000500000000000000" pitchFamily="2" charset="-79"/>
                <a:cs typeface="Amatic SC" panose="00000500000000000000" pitchFamily="2" charset="-79"/>
              </a:rPr>
              <a:t>avveckla</a:t>
            </a:r>
            <a:r>
              <a:rPr lang="en-GB" sz="4800" b="1" dirty="0">
                <a:latin typeface="Amatic SC" panose="00000500000000000000" pitchFamily="2" charset="-79"/>
                <a:cs typeface="Amatic SC" panose="00000500000000000000" pitchFamily="2" charset="-79"/>
              </a:rPr>
              <a:t> </a:t>
            </a:r>
            <a:r>
              <a:rPr lang="en-GB" sz="4800" b="1" dirty="0" err="1">
                <a:latin typeface="Amatic SC" panose="00000500000000000000" pitchFamily="2" charset="-79"/>
                <a:cs typeface="Amatic SC" panose="00000500000000000000" pitchFamily="2" charset="-79"/>
              </a:rPr>
              <a:t>kärnkraften</a:t>
            </a:r>
            <a:r>
              <a:rPr lang="en-GB" sz="4800" b="1" dirty="0">
                <a:latin typeface="Amatic SC" panose="00000500000000000000" pitchFamily="2" charset="-79"/>
                <a:cs typeface="Amatic SC" panose="00000500000000000000" pitchFamily="2" charset="-79"/>
              </a:rPr>
              <a:t>?</a:t>
            </a:r>
            <a:endParaRPr lang="en-FI" sz="4800" b="1" dirty="0">
              <a:latin typeface="Amatic SC" panose="00000500000000000000" pitchFamily="2" charset="-79"/>
              <a:cs typeface="Amatic SC" panose="00000500000000000000" pitchFamily="2" charset="-79"/>
            </a:endParaRPr>
          </a:p>
        </p:txBody>
      </p:sp>
      <p:sp>
        <p:nvSpPr>
          <p:cNvPr id="4" name="TextBox 3">
            <a:extLst>
              <a:ext uri="{FF2B5EF4-FFF2-40B4-BE49-F238E27FC236}">
                <a16:creationId xmlns:a16="http://schemas.microsoft.com/office/drawing/2014/main" id="{55D85815-3386-4717-AF1F-B25B137711BE}"/>
              </a:ext>
            </a:extLst>
          </p:cNvPr>
          <p:cNvSpPr txBox="1"/>
          <p:nvPr/>
        </p:nvSpPr>
        <p:spPr>
          <a:xfrm>
            <a:off x="4833553" y="5334455"/>
            <a:ext cx="2108886" cy="683264"/>
          </a:xfrm>
          <a:prstGeom prst="rect">
            <a:avLst/>
          </a:prstGeom>
          <a:noFill/>
        </p:spPr>
        <p:txBody>
          <a:bodyPr wrap="square" rtlCol="0">
            <a:spAutoFit/>
          </a:bodyPr>
          <a:lstStyle/>
          <a:p>
            <a:pPr algn="ctr">
              <a:lnSpc>
                <a:spcPct val="80000"/>
              </a:lnSpc>
            </a:pPr>
            <a:r>
              <a:rPr lang="en-GB" sz="4800" b="1" dirty="0" err="1">
                <a:latin typeface="Amatic SC" panose="00000500000000000000" pitchFamily="2" charset="-79"/>
                <a:cs typeface="Amatic SC" panose="00000500000000000000" pitchFamily="2" charset="-79"/>
              </a:rPr>
              <a:t>Ja</a:t>
            </a:r>
            <a:endParaRPr lang="en-FI" sz="4800" b="1" dirty="0">
              <a:latin typeface="Amatic SC" panose="00000500000000000000" pitchFamily="2" charset="-79"/>
              <a:cs typeface="Amatic SC" panose="00000500000000000000" pitchFamily="2" charset="-79"/>
            </a:endParaRPr>
          </a:p>
        </p:txBody>
      </p:sp>
      <p:sp>
        <p:nvSpPr>
          <p:cNvPr id="5" name="TextBox 4">
            <a:extLst>
              <a:ext uri="{FF2B5EF4-FFF2-40B4-BE49-F238E27FC236}">
                <a16:creationId xmlns:a16="http://schemas.microsoft.com/office/drawing/2014/main" id="{49879373-3B0A-4712-B5C0-D345977CEB31}"/>
              </a:ext>
            </a:extLst>
          </p:cNvPr>
          <p:cNvSpPr txBox="1"/>
          <p:nvPr/>
        </p:nvSpPr>
        <p:spPr>
          <a:xfrm>
            <a:off x="7218407" y="5334455"/>
            <a:ext cx="1357182" cy="683264"/>
          </a:xfrm>
          <a:prstGeom prst="rect">
            <a:avLst/>
          </a:prstGeom>
          <a:noFill/>
        </p:spPr>
        <p:txBody>
          <a:bodyPr wrap="square" rtlCol="0">
            <a:spAutoFit/>
          </a:bodyPr>
          <a:lstStyle/>
          <a:p>
            <a:pPr algn="ctr">
              <a:lnSpc>
                <a:spcPct val="80000"/>
              </a:lnSpc>
            </a:pPr>
            <a:r>
              <a:rPr lang="en-GB" sz="4800" b="1" dirty="0" err="1">
                <a:solidFill>
                  <a:schemeClr val="bg1"/>
                </a:solidFill>
                <a:latin typeface="Amatic SC" panose="00000500000000000000" pitchFamily="2" charset="-79"/>
                <a:cs typeface="Amatic SC" panose="00000500000000000000" pitchFamily="2" charset="-79"/>
              </a:rPr>
              <a:t>Nej</a:t>
            </a:r>
            <a:endParaRPr lang="en-FI" sz="4800" b="1" dirty="0">
              <a:solidFill>
                <a:schemeClr val="bg1"/>
              </a:solidFill>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194154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DD724-179B-4C2A-9A16-646CFB1F1999}"/>
              </a:ext>
            </a:extLst>
          </p:cNvPr>
          <p:cNvSpPr txBox="1"/>
          <p:nvPr/>
        </p:nvSpPr>
        <p:spPr>
          <a:xfrm>
            <a:off x="331573" y="292892"/>
            <a:ext cx="8480854" cy="1421928"/>
          </a:xfrm>
          <a:prstGeom prst="rect">
            <a:avLst/>
          </a:prstGeom>
          <a:noFill/>
        </p:spPr>
        <p:txBody>
          <a:bodyPr wrap="square" rtlCol="0">
            <a:spAutoFit/>
          </a:bodyPr>
          <a:lstStyle/>
          <a:p>
            <a:pPr algn="ctr">
              <a:lnSpc>
                <a:spcPct val="80000"/>
              </a:lnSpc>
            </a:pPr>
            <a:r>
              <a:rPr lang="sv-SE" sz="5400" b="1" dirty="0">
                <a:solidFill>
                  <a:schemeClr val="bg1"/>
                </a:solidFill>
                <a:latin typeface="Amatic SC" panose="00000500000000000000" pitchFamily="2" charset="-79"/>
                <a:cs typeface="Amatic SC" panose="00000500000000000000" pitchFamily="2" charset="-79"/>
              </a:rPr>
              <a:t>Ja – Finland borde avveckla </a:t>
            </a:r>
          </a:p>
          <a:p>
            <a:pPr algn="ctr">
              <a:lnSpc>
                <a:spcPct val="80000"/>
              </a:lnSpc>
            </a:pPr>
            <a:r>
              <a:rPr lang="sv-SE" sz="5400" b="1" dirty="0">
                <a:solidFill>
                  <a:schemeClr val="bg1"/>
                </a:solidFill>
                <a:latin typeface="Amatic SC" panose="00000500000000000000" pitchFamily="2" charset="-79"/>
                <a:cs typeface="Amatic SC" panose="00000500000000000000" pitchFamily="2" charset="-79"/>
              </a:rPr>
              <a:t>kärnkraften</a:t>
            </a:r>
            <a:endParaRPr lang="en-FI" sz="5400" b="1" dirty="0">
              <a:solidFill>
                <a:schemeClr val="bg1"/>
              </a:solidFill>
              <a:latin typeface="Amatic SC" panose="00000500000000000000" pitchFamily="2" charset="-79"/>
              <a:cs typeface="Amatic SC" panose="00000500000000000000" pitchFamily="2" charset="-79"/>
            </a:endParaRPr>
          </a:p>
        </p:txBody>
      </p:sp>
      <p:sp>
        <p:nvSpPr>
          <p:cNvPr id="3" name="Title 2">
            <a:extLst>
              <a:ext uri="{FF2B5EF4-FFF2-40B4-BE49-F238E27FC236}">
                <a16:creationId xmlns:a16="http://schemas.microsoft.com/office/drawing/2014/main" id="{E87707FA-EA19-41DB-A386-35FB08A8A486}"/>
              </a:ext>
            </a:extLst>
          </p:cNvPr>
          <p:cNvSpPr txBox="1">
            <a:spLocks noGrp="1"/>
          </p:cNvSpPr>
          <p:nvPr>
            <p:ph type="title" idx="4294967295"/>
          </p:nvPr>
        </p:nvSpPr>
        <p:spPr>
          <a:xfrm>
            <a:off x="4151870" y="1869989"/>
            <a:ext cx="4512276" cy="7681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sv-SE" sz="1400" b="1" i="0" u="none" strike="noStrike" kern="1200" cap="none" spc="0" normalizeH="0" baseline="0" noProof="0">
                <a:ln>
                  <a:noFill/>
                </a:ln>
                <a:solidFill>
                  <a:schemeClr val="tx1"/>
                </a:solidFill>
                <a:effectLst/>
                <a:uLnTx/>
                <a:uFillTx/>
                <a:latin typeface="Amatic SC" panose="00000500000000000000" pitchFamily="2" charset="-79"/>
                <a:ea typeface="Calibri" panose="020F0502020204030204" pitchFamily="34" charset="0"/>
                <a:cs typeface="Amatic SC" panose="00000500000000000000" pitchFamily="2" charset="-79"/>
              </a:rPr>
              <a:t>Kärnkraften är ett förmånligt och miljövänligt sätt att producera energi. Kärnkraft ger dock upphov till radioaktivt kärnavfall, som måste isoleras från omgivningen på ett tillförlitligt sätt i upp till 100 000 år.</a:t>
            </a:r>
            <a:endParaRPr kumimoji="0" lang="en-FI" sz="1400" b="1" i="0" u="none" strike="noStrike" kern="1200" cap="none" spc="0" normalizeH="0" baseline="0" noProof="0" dirty="0">
              <a:ln>
                <a:noFill/>
              </a:ln>
              <a:solidFill>
                <a:schemeClr val="tx1"/>
              </a:solidFill>
              <a:effectLst/>
              <a:uLnTx/>
              <a:uFillTx/>
              <a:latin typeface="Amatic SC" panose="00000500000000000000" pitchFamily="2" charset="-79"/>
              <a:ea typeface="Calibri" panose="020F0502020204030204" pitchFamily="34" charset="0"/>
              <a:cs typeface="Amatic SC" panose="00000500000000000000" pitchFamily="2" charset="-79"/>
            </a:endParaRPr>
          </a:p>
        </p:txBody>
      </p:sp>
      <p:sp>
        <p:nvSpPr>
          <p:cNvPr id="4" name="TextBox 3">
            <a:extLst>
              <a:ext uri="{FF2B5EF4-FFF2-40B4-BE49-F238E27FC236}">
                <a16:creationId xmlns:a16="http://schemas.microsoft.com/office/drawing/2014/main" id="{0E0ECE2C-61AE-4BE9-B773-E1C9FDDAADE0}"/>
              </a:ext>
            </a:extLst>
          </p:cNvPr>
          <p:cNvSpPr txBox="1"/>
          <p:nvPr/>
        </p:nvSpPr>
        <p:spPr>
          <a:xfrm>
            <a:off x="4345459" y="2970778"/>
            <a:ext cx="4512276" cy="1664879"/>
          </a:xfrm>
          <a:prstGeom prst="rect">
            <a:avLst/>
          </a:prstGeom>
          <a:noFill/>
        </p:spPr>
        <p:txBody>
          <a:bodyPr wrap="square" rtlCol="0">
            <a:spAutoFit/>
          </a:bodyPr>
          <a:lstStyle/>
          <a:p>
            <a:pPr>
              <a:lnSpc>
                <a:spcPct val="107000"/>
              </a:lnSpc>
              <a:spcAft>
                <a:spcPts val="800"/>
              </a:spcAft>
            </a:pPr>
            <a:r>
              <a:rPr lang="sv-SE" sz="1400" b="1" dirty="0">
                <a:effectLst/>
                <a:latin typeface="Amatic SC" panose="00000500000000000000" pitchFamily="2" charset="-79"/>
                <a:ea typeface="Calibri" panose="020F0502020204030204" pitchFamily="34" charset="0"/>
                <a:cs typeface="Amatic SC" panose="00000500000000000000" pitchFamily="2" charset="-79"/>
              </a:rPr>
              <a:t>En avveckling av kärnkraften ökar – åtminstone tillfälligt – användningen av fossila bränslen i energiproduktionen. Detta leder till omedelbara miljöskador som har en negativ inverkan på alla människor. Dessutom kommer energipriset sannolikt öka, vilket skulle på verka särskilt låginkomsttagarnas vardag.</a:t>
            </a:r>
          </a:p>
          <a:p>
            <a:pPr marL="285750" indent="-285750">
              <a:lnSpc>
                <a:spcPct val="107000"/>
              </a:lnSpc>
              <a:spcAft>
                <a:spcPts val="800"/>
              </a:spcAft>
              <a:buFont typeface="Wingdings" panose="05000000000000000000" pitchFamily="2" charset="2"/>
              <a:buChar char="Ø"/>
            </a:pPr>
            <a:r>
              <a:rPr lang="sv-SE" sz="1400" b="1" dirty="0">
                <a:effectLst/>
                <a:latin typeface="Amatic SC" panose="00000500000000000000" pitchFamily="2" charset="-79"/>
                <a:ea typeface="Calibri" panose="020F0502020204030204" pitchFamily="34" charset="0"/>
                <a:cs typeface="Amatic SC" panose="00000500000000000000" pitchFamily="2" charset="-79"/>
              </a:rPr>
              <a:t>Alla spelare tar ett steg nedåt</a:t>
            </a:r>
          </a:p>
          <a:p>
            <a:pPr marL="285750" indent="-285750">
              <a:lnSpc>
                <a:spcPct val="107000"/>
              </a:lnSpc>
              <a:spcAft>
                <a:spcPts val="800"/>
              </a:spcAft>
              <a:buFont typeface="Wingdings" panose="05000000000000000000" pitchFamily="2" charset="2"/>
              <a:buChar char="Ø"/>
            </a:pPr>
            <a:r>
              <a:rPr lang="sv-SE" sz="1400" b="1" dirty="0">
                <a:effectLst/>
                <a:latin typeface="Amatic SC" panose="00000500000000000000" pitchFamily="2" charset="-79"/>
                <a:ea typeface="Calibri" panose="020F0502020204030204" pitchFamily="34" charset="0"/>
                <a:cs typeface="Amatic SC" panose="00000500000000000000" pitchFamily="2" charset="-79"/>
              </a:rPr>
              <a:t>Alla låginkomsttagare tar ännu ett steg nedåt</a:t>
            </a:r>
          </a:p>
        </p:txBody>
      </p:sp>
      <p:sp>
        <p:nvSpPr>
          <p:cNvPr id="5" name="TextBox 4">
            <a:extLst>
              <a:ext uri="{FF2B5EF4-FFF2-40B4-BE49-F238E27FC236}">
                <a16:creationId xmlns:a16="http://schemas.microsoft.com/office/drawing/2014/main" id="{97B0C90B-B6A4-4EE0-B1DF-89836DC54B27}"/>
              </a:ext>
            </a:extLst>
          </p:cNvPr>
          <p:cNvSpPr txBox="1"/>
          <p:nvPr/>
        </p:nvSpPr>
        <p:spPr>
          <a:xfrm>
            <a:off x="4946820" y="5075547"/>
            <a:ext cx="4114800" cy="1331775"/>
          </a:xfrm>
          <a:prstGeom prst="rect">
            <a:avLst/>
          </a:prstGeom>
          <a:noFill/>
        </p:spPr>
        <p:txBody>
          <a:bodyPr wrap="square" rtlCol="0">
            <a:spAutoFit/>
          </a:bodyPr>
          <a:lstStyle/>
          <a:p>
            <a:pPr>
              <a:lnSpc>
                <a:spcPct val="107000"/>
              </a:lnSpc>
              <a:spcAft>
                <a:spcPts val="800"/>
              </a:spcAft>
            </a:pPr>
            <a:r>
              <a:rPr lang="sv-SE" sz="1400" b="1" dirty="0">
                <a:effectLst/>
                <a:latin typeface="Amatic SC" panose="00000500000000000000" pitchFamily="2" charset="-79"/>
                <a:ea typeface="Calibri" panose="020F0502020204030204" pitchFamily="34" charset="0"/>
                <a:cs typeface="Amatic SC" panose="00000500000000000000" pitchFamily="2" charset="-79"/>
              </a:rPr>
              <a:t>Även om riskerna i anslutning till kärnavfall är små och sannolikheten för kärnkraftsolyckor liten, så finns ändå riskerna. En avveckling av kärnkraften eliminerar riskerna helt, vilket kan förbättra livskvaliteten hos i synnerhet kommande generationer.</a:t>
            </a:r>
          </a:p>
          <a:p>
            <a:pPr marL="285750" indent="-285750">
              <a:lnSpc>
                <a:spcPct val="107000"/>
              </a:lnSpc>
              <a:spcAft>
                <a:spcPts val="800"/>
              </a:spcAft>
              <a:buFont typeface="Wingdings" panose="05000000000000000000" pitchFamily="2" charset="2"/>
              <a:buChar char="Ø"/>
            </a:pPr>
            <a:r>
              <a:rPr lang="sv-SE" sz="1400" b="1" dirty="0">
                <a:effectLst/>
                <a:latin typeface="Amatic SC" panose="00000500000000000000" pitchFamily="2" charset="-79"/>
                <a:ea typeface="Calibri" panose="020F0502020204030204" pitchFamily="34" charset="0"/>
                <a:cs typeface="Amatic SC" panose="00000500000000000000" pitchFamily="2" charset="-79"/>
              </a:rPr>
              <a:t>Alla som är under 30 år tar ett steg uppåt</a:t>
            </a:r>
          </a:p>
        </p:txBody>
      </p:sp>
    </p:spTree>
    <p:extLst>
      <p:ext uri="{BB962C8B-B14F-4D97-AF65-F5344CB8AC3E}">
        <p14:creationId xmlns:p14="http://schemas.microsoft.com/office/powerpoint/2010/main" val="3479754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2B3D-AA95-4208-8951-0460512D5C63}"/>
              </a:ext>
            </a:extLst>
          </p:cNvPr>
          <p:cNvSpPr txBox="1">
            <a:spLocks noGrp="1"/>
          </p:cNvSpPr>
          <p:nvPr>
            <p:ph type="title" idx="4294967295"/>
          </p:nvPr>
        </p:nvSpPr>
        <p:spPr>
          <a:xfrm>
            <a:off x="331573" y="111656"/>
            <a:ext cx="8480854" cy="14219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sv-SE" sz="5400" b="1" i="0" u="none" strike="noStrike" kern="1200" cap="none" spc="0" normalizeH="0" baseline="0" noProof="0">
                <a:ln>
                  <a:noFill/>
                </a:ln>
                <a:solidFill>
                  <a:schemeClr val="bg1"/>
                </a:solidFill>
                <a:effectLst/>
                <a:uLnTx/>
                <a:uFillTx/>
                <a:latin typeface="Amatic SC" panose="00000500000000000000" pitchFamily="2" charset="-79"/>
                <a:ea typeface="+mn-ea"/>
                <a:cs typeface="Amatic SC" panose="00000500000000000000" pitchFamily="2" charset="-79"/>
              </a:rPr>
              <a:t>Nej – Finland borde inte avveckla kärnkraften</a:t>
            </a:r>
            <a:endParaRPr kumimoji="0" lang="en-FI" sz="5400" b="1" i="0" u="none" strike="noStrike" kern="1200" cap="none" spc="0" normalizeH="0" baseline="0" noProof="0" dirty="0">
              <a:ln>
                <a:noFill/>
              </a:ln>
              <a:solidFill>
                <a:schemeClr val="bg1"/>
              </a:solidFill>
              <a:effectLst/>
              <a:uLnTx/>
              <a:uFillTx/>
              <a:latin typeface="Amatic SC" panose="00000500000000000000" pitchFamily="2" charset="-79"/>
              <a:ea typeface="+mn-ea"/>
              <a:cs typeface="Amatic SC" panose="00000500000000000000" pitchFamily="2" charset="-79"/>
            </a:endParaRPr>
          </a:p>
        </p:txBody>
      </p:sp>
      <p:sp>
        <p:nvSpPr>
          <p:cNvPr id="4" name="Rectangle 3">
            <a:extLst>
              <a:ext uri="{FF2B5EF4-FFF2-40B4-BE49-F238E27FC236}">
                <a16:creationId xmlns:a16="http://schemas.microsoft.com/office/drawing/2014/main" id="{56B4B55F-F3F6-473C-9B4C-0A2A56017AF2}"/>
              </a:ext>
            </a:extLst>
          </p:cNvPr>
          <p:cNvSpPr/>
          <p:nvPr/>
        </p:nvSpPr>
        <p:spPr>
          <a:xfrm>
            <a:off x="0" y="1482816"/>
            <a:ext cx="2903838" cy="2644346"/>
          </a:xfrm>
          <a:prstGeom prst="rect">
            <a:avLst/>
          </a:prstGeom>
          <a:solidFill>
            <a:srgbClr val="1E3E4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rtlCol="0" anchor="ctr"/>
          <a:lstStyle/>
          <a:p>
            <a:pPr>
              <a:spcAft>
                <a:spcPts val="800"/>
              </a:spcAft>
            </a:pPr>
            <a:r>
              <a:rPr lang="sv-SE" sz="1600" b="1" dirty="0">
                <a:solidFill>
                  <a:schemeClr val="bg1"/>
                </a:solidFill>
                <a:effectLst/>
                <a:latin typeface="Amatic SC" panose="00000500000000000000" pitchFamily="2" charset="-79"/>
                <a:ea typeface="Calibri" panose="020F0502020204030204" pitchFamily="34" charset="0"/>
                <a:cs typeface="Amatic SC" panose="00000500000000000000" pitchFamily="2" charset="-79"/>
              </a:rPr>
              <a:t>Kärnkraft är förmånlig och miljövänlig energi. Den är den viktigaste elproduktionsformen utöver vatten- och vindkraften. Finland är först i världen med att ta i bruk geologisk slutförvaring av kärnavfall enligt International Energy Agencys rekommendation, vilket ytterligare minskar riskerna från finländskt kärnavfall.</a:t>
            </a:r>
            <a:endParaRPr lang="en-FI" sz="1600" b="1" dirty="0">
              <a:solidFill>
                <a:schemeClr val="bg1"/>
              </a:solidFill>
              <a:effectLst/>
              <a:latin typeface="Amatic SC" panose="00000500000000000000" pitchFamily="2" charset="-79"/>
              <a:ea typeface="Calibri" panose="020F0502020204030204" pitchFamily="34" charset="0"/>
              <a:cs typeface="Amatic SC" panose="00000500000000000000" pitchFamily="2" charset="-79"/>
            </a:endParaRPr>
          </a:p>
        </p:txBody>
      </p:sp>
      <p:sp>
        <p:nvSpPr>
          <p:cNvPr id="5" name="Rectangle 4">
            <a:extLst>
              <a:ext uri="{FF2B5EF4-FFF2-40B4-BE49-F238E27FC236}">
                <a16:creationId xmlns:a16="http://schemas.microsoft.com/office/drawing/2014/main" id="{C2A5EDB0-B469-4C85-933B-6195C1D9D5B9}"/>
              </a:ext>
            </a:extLst>
          </p:cNvPr>
          <p:cNvSpPr/>
          <p:nvPr/>
        </p:nvSpPr>
        <p:spPr>
          <a:xfrm>
            <a:off x="2973859" y="1486934"/>
            <a:ext cx="3188044" cy="2644346"/>
          </a:xfrm>
          <a:prstGeom prst="rect">
            <a:avLst/>
          </a:prstGeom>
          <a:solidFill>
            <a:srgbClr val="1E3E4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rtlCol="0" anchor="ctr"/>
          <a:lstStyle/>
          <a:p>
            <a:pPr>
              <a:lnSpc>
                <a:spcPct val="107000"/>
              </a:lnSpc>
              <a:spcAft>
                <a:spcPts val="800"/>
              </a:spcAft>
            </a:pPr>
            <a:r>
              <a:rPr lang="sv-SE" sz="1600" b="1" dirty="0">
                <a:effectLst/>
                <a:latin typeface="Amatic SC" panose="00000500000000000000" pitchFamily="2" charset="-79"/>
                <a:ea typeface="Calibri" panose="020F0502020204030204" pitchFamily="34" charset="0"/>
                <a:cs typeface="Amatic SC" panose="00000500000000000000" pitchFamily="2" charset="-79"/>
              </a:rPr>
              <a:t>En avveckling av kärnkraften skulle sannolikt leda till negativa klimatkonsekvenser samt en ökning av elpriset, då energiunderskottet till följd av avvecklingen skulle behöva ersättas antingen med en dyrare energiproduktionsform eller med importerad el, som fortfarande kan vara producerad med kärnkraft.</a:t>
            </a:r>
          </a:p>
          <a:p>
            <a:pPr marL="285750" indent="-285750">
              <a:lnSpc>
                <a:spcPct val="107000"/>
              </a:lnSpc>
              <a:spcAft>
                <a:spcPts val="800"/>
              </a:spcAft>
              <a:buFont typeface="Wingdings" panose="05000000000000000000" pitchFamily="2" charset="2"/>
              <a:buChar char="Ø"/>
            </a:pPr>
            <a:r>
              <a:rPr lang="sv-SE" sz="1600" b="1" dirty="0">
                <a:effectLst/>
                <a:latin typeface="Amatic SC" panose="00000500000000000000" pitchFamily="2" charset="-79"/>
                <a:ea typeface="Calibri" panose="020F0502020204030204" pitchFamily="34" charset="0"/>
                <a:cs typeface="Amatic SC" panose="00000500000000000000" pitchFamily="2" charset="-79"/>
              </a:rPr>
              <a:t>Alla spelare tar ett steg uppåt</a:t>
            </a:r>
          </a:p>
        </p:txBody>
      </p:sp>
      <p:sp>
        <p:nvSpPr>
          <p:cNvPr id="6" name="Rectangle 5">
            <a:extLst>
              <a:ext uri="{FF2B5EF4-FFF2-40B4-BE49-F238E27FC236}">
                <a16:creationId xmlns:a16="http://schemas.microsoft.com/office/drawing/2014/main" id="{3682420D-05B2-466E-ACF2-BE61CCBE658A}"/>
              </a:ext>
            </a:extLst>
          </p:cNvPr>
          <p:cNvSpPr/>
          <p:nvPr/>
        </p:nvSpPr>
        <p:spPr>
          <a:xfrm>
            <a:off x="6231924" y="1478701"/>
            <a:ext cx="2895600" cy="2644346"/>
          </a:xfrm>
          <a:prstGeom prst="rect">
            <a:avLst/>
          </a:prstGeom>
          <a:solidFill>
            <a:srgbClr val="1E3E4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nSpc>
                <a:spcPct val="107000"/>
              </a:lnSpc>
              <a:spcAft>
                <a:spcPts val="800"/>
              </a:spcAft>
            </a:pPr>
            <a:r>
              <a:rPr lang="sv-SE" sz="1600" b="1" dirty="0">
                <a:effectLst/>
                <a:latin typeface="Amatic SC" panose="00000500000000000000" pitchFamily="2" charset="-79"/>
                <a:ea typeface="Calibri" panose="020F0502020204030204" pitchFamily="34" charset="0"/>
                <a:cs typeface="Amatic SC" panose="00000500000000000000" pitchFamily="2" charset="-79"/>
              </a:rPr>
              <a:t>Även om riskerna i anslutning till kärnavfall är små och sannolikheten för kärnkraftsolyckor liten, så finns ändå riskerna. I takt med att Finlands kärnkraftverk åldras ökar risken för olyckor, vilket berör särskilt unga.</a:t>
            </a:r>
          </a:p>
          <a:p>
            <a:pPr marL="285750" indent="-285750">
              <a:lnSpc>
                <a:spcPct val="107000"/>
              </a:lnSpc>
              <a:spcAft>
                <a:spcPts val="800"/>
              </a:spcAft>
              <a:buFont typeface="Wingdings" panose="05000000000000000000" pitchFamily="2" charset="2"/>
              <a:buChar char="Ø"/>
            </a:pPr>
            <a:r>
              <a:rPr lang="sv-SE" sz="1600" b="1" dirty="0">
                <a:effectLst/>
                <a:latin typeface="Amatic SC" panose="00000500000000000000" pitchFamily="2" charset="-79"/>
                <a:ea typeface="Calibri" panose="020F0502020204030204" pitchFamily="34" charset="0"/>
                <a:cs typeface="Amatic SC" panose="00000500000000000000" pitchFamily="2" charset="-79"/>
              </a:rPr>
              <a:t>Alla som är under 30 år tar ett steg nedåt</a:t>
            </a:r>
          </a:p>
        </p:txBody>
      </p:sp>
    </p:spTree>
    <p:extLst>
      <p:ext uri="{BB962C8B-B14F-4D97-AF65-F5344CB8AC3E}">
        <p14:creationId xmlns:p14="http://schemas.microsoft.com/office/powerpoint/2010/main" val="2907503726"/>
      </p:ext>
    </p:extLst>
  </p:cSld>
  <p:clrMapOvr>
    <a:masterClrMapping/>
  </p:clrMapOvr>
</p:sld>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A341CEA695BE4469AED5A4CE0E793DD" ma:contentTypeVersion="11" ma:contentTypeDescription="Luo uusi asiakirja." ma:contentTypeScope="" ma:versionID="fc56bcd4c9b38debed9c821f89862279">
  <xsd:schema xmlns:xsd="http://www.w3.org/2001/XMLSchema" xmlns:xs="http://www.w3.org/2001/XMLSchema" xmlns:p="http://schemas.microsoft.com/office/2006/metadata/properties" xmlns:ns2="97798e35-6295-4fad-99fc-4a7e545c8655" targetNamespace="http://schemas.microsoft.com/office/2006/metadata/properties" ma:root="true" ma:fieldsID="70669f4ac9fb101b1bd9c58689aaf0b8" ns2:_="">
    <xsd:import namespace="97798e35-6295-4fad-99fc-4a7e545c86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798e35-6295-4fad-99fc-4a7e545c8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F6F552-3003-4CE3-9A88-CB7D13B6E7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798e35-6295-4fad-99fc-4a7e545c8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740632-4665-442B-B627-6E5568583208}">
  <ds:schemaRefs>
    <ds:schemaRef ds:uri="http://schemas.microsoft.com/sharepoint/v3/contenttype/forms"/>
  </ds:schemaRefs>
</ds:datastoreItem>
</file>

<file path=customXml/itemProps3.xml><?xml version="1.0" encoding="utf-8"?>
<ds:datastoreItem xmlns:ds="http://schemas.openxmlformats.org/officeDocument/2006/customXml" ds:itemID="{FDD5A1E6-FDCE-450C-A999-4C1675CB34B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69</TotalTime>
  <Words>716</Words>
  <Application>Microsoft Office PowerPoint</Application>
  <PresentationFormat>On-screen Show (4:3)</PresentationFormat>
  <Paragraphs>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Amatic SC</vt:lpstr>
      <vt:lpstr>Arial</vt:lpstr>
      <vt:lpstr>Calibri</vt:lpstr>
      <vt:lpstr>Calibri Light</vt:lpstr>
      <vt:lpstr>Wingdings</vt:lpstr>
      <vt:lpstr>Office-teema</vt:lpstr>
      <vt:lpstr>Klimat och  miljö</vt:lpstr>
      <vt:lpstr>Koldioxidneutralt Finland</vt:lpstr>
      <vt:lpstr>Omröstning</vt:lpstr>
      <vt:lpstr>Ja – Bränsleskatten borde höjas</vt:lpstr>
      <vt:lpstr>Nej – Bränsleskatten borde inte höjas</vt:lpstr>
      <vt:lpstr>Energiproduktion: Kärnkraftens vara eller icke-vara</vt:lpstr>
      <vt:lpstr>Omröstning</vt:lpstr>
      <vt:lpstr>Kärnkraften är ett förmånligt och miljövänligt sätt att producera energi. Kärnkraft ger dock upphov till radioaktivt kärnavfall, som måste isoleras från omgivningen på ett tillförlitligt sätt i upp till 100 000 år.</vt:lpstr>
      <vt:lpstr>Nej – Finland borde inte avveckla kärnkraften</vt:lpstr>
      <vt:lpstr>Klimatkatastrofer</vt:lpstr>
    </vt:vector>
  </TitlesOfParts>
  <Company>Tampere Opetus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Willandt Carl</dc:creator>
  <cp:lastModifiedBy>Telkkä Mika Veli Santeri</cp:lastModifiedBy>
  <cp:revision>18</cp:revision>
  <dcterms:created xsi:type="dcterms:W3CDTF">2020-11-11T14:00:14Z</dcterms:created>
  <dcterms:modified xsi:type="dcterms:W3CDTF">2021-12-29T08:52:58Z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0x010100CA341CEA695BE4469AED5A4CE0E793DD</vt:lpwstr>
  </property>
</Properties>
</file>